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AP Language?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Registration </a:t>
            </a:r>
            <a:r>
              <a:rPr lang="en-US" smtClean="0"/>
              <a:t>for </a:t>
            </a:r>
            <a:r>
              <a:rPr lang="en-US" smtClean="0"/>
              <a:t>2019-20 </a:t>
            </a:r>
            <a:r>
              <a:rPr lang="en-US" dirty="0" smtClean="0"/>
              <a:t>School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AP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prep:  not to get you INTO college; to ensure success when you get there</a:t>
            </a:r>
          </a:p>
          <a:p>
            <a:pPr lvl="1"/>
            <a:r>
              <a:rPr lang="en-US" dirty="0" smtClean="0"/>
              <a:t>Less than half of students who enroll in a 4-year college finish with a degree</a:t>
            </a:r>
          </a:p>
          <a:p>
            <a:r>
              <a:rPr lang="en-US" dirty="0" smtClean="0"/>
              <a:t>To smooth out the transition to college level studies so less stress, anxiety, and failure early on</a:t>
            </a:r>
          </a:p>
          <a:p>
            <a:r>
              <a:rPr lang="en-US" dirty="0" smtClean="0"/>
              <a:t>AP Language provides in depth development of the three of the most important skills for success in ANY </a:t>
            </a:r>
            <a:r>
              <a:rPr lang="en-US" dirty="0" smtClean="0"/>
              <a:t>academic setting:  </a:t>
            </a:r>
            <a:r>
              <a:rPr lang="en-US" dirty="0" smtClean="0"/>
              <a:t>reading, writing, and thinking</a:t>
            </a:r>
          </a:p>
          <a:p>
            <a:pPr lvl="1"/>
            <a:r>
              <a:rPr lang="en-US" dirty="0" smtClean="0"/>
              <a:t>Not flashy, but massively important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 do in AP Language WORKS: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Average AP test scores over the past </a:t>
            </a:r>
            <a:r>
              <a:rPr lang="en-US" dirty="0" smtClean="0"/>
              <a:t>nine</a:t>
            </a:r>
            <a:r>
              <a:rPr lang="en-US" dirty="0" smtClean="0"/>
              <a:t> </a:t>
            </a:r>
            <a:r>
              <a:rPr lang="en-US" dirty="0" smtClean="0"/>
              <a:t>years are MASSIVELY above both the state and national averages</a:t>
            </a:r>
          </a:p>
          <a:p>
            <a:endParaRPr lang="en-US" dirty="0"/>
          </a:p>
          <a:p>
            <a:r>
              <a:rPr lang="en-US" dirty="0" smtClean="0"/>
              <a:t>Anecdotal evidence from former students</a:t>
            </a:r>
          </a:p>
          <a:p>
            <a:endParaRPr lang="en-US" dirty="0"/>
          </a:p>
          <a:p>
            <a:r>
              <a:rPr lang="en-US" dirty="0" smtClean="0"/>
              <a:t>Skills gained in AP Language are universal skills that apply in almost all academic and professional settings</a:t>
            </a:r>
          </a:p>
          <a:p>
            <a:endParaRPr lang="en-US" dirty="0"/>
          </a:p>
          <a:p>
            <a:r>
              <a:rPr lang="en-US" dirty="0" smtClean="0"/>
              <a:t>Skills are crucial to citizenship in a 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AP/CHS Instead of Running Start?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RS is a good option for many—but all your options should be considered</a:t>
            </a:r>
          </a:p>
          <a:p>
            <a:endParaRPr lang="en-US" dirty="0"/>
          </a:p>
          <a:p>
            <a:r>
              <a:rPr lang="en-US" dirty="0" smtClean="0"/>
              <a:t>College is not impossibly expensive w/o RS:</a:t>
            </a:r>
          </a:p>
          <a:p>
            <a:pPr lvl="1"/>
            <a:r>
              <a:rPr lang="en-US" dirty="0" smtClean="0"/>
              <a:t>FAFSA Form</a:t>
            </a:r>
          </a:p>
          <a:p>
            <a:pPr lvl="1"/>
            <a:r>
              <a:rPr lang="en-US" dirty="0" smtClean="0"/>
              <a:t>College credits through AP testing and/or CHS can build a significant college transcript</a:t>
            </a:r>
          </a:p>
          <a:p>
            <a:pPr lvl="1"/>
            <a:r>
              <a:rPr lang="en-US" dirty="0" smtClean="0"/>
              <a:t>RS costs for books and transportation are significant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AP is more rigorous and challenging than many RS classes, and therefore is potentially better college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AP/CHS Instead of Running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Why are you in such a hurry?</a:t>
            </a:r>
          </a:p>
          <a:p>
            <a:pPr lvl="1"/>
            <a:r>
              <a:rPr lang="en-US" dirty="0" smtClean="0"/>
              <a:t>Many people consider high school to be the best times of their lives</a:t>
            </a:r>
          </a:p>
          <a:p>
            <a:pPr lvl="1"/>
            <a:r>
              <a:rPr lang="en-US" dirty="0" smtClean="0"/>
              <a:t>Many have trouble finding work at 20 years old even though they may have a degree</a:t>
            </a:r>
          </a:p>
          <a:p>
            <a:r>
              <a:rPr lang="en-US" dirty="0" smtClean="0"/>
              <a:t>Maturation requires a certain amount of time—it doesn’t come simply by taking college classes</a:t>
            </a:r>
          </a:p>
          <a:p>
            <a:endParaRPr lang="en-US" dirty="0" smtClean="0"/>
          </a:p>
          <a:p>
            <a:r>
              <a:rPr lang="en-US" dirty="0" smtClean="0"/>
              <a:t>A lot of the learning in college comes from living there—the WHOLE experiences rather than just the classes</a:t>
            </a:r>
          </a:p>
          <a:p>
            <a:endParaRPr lang="en-US" dirty="0"/>
          </a:p>
          <a:p>
            <a:r>
              <a:rPr lang="en-US" dirty="0" smtClean="0"/>
              <a:t>RS:  20 sections of English 101 taught as online sections</a:t>
            </a:r>
          </a:p>
          <a:p>
            <a:pPr lvl="1"/>
            <a:r>
              <a:rPr lang="en-US" dirty="0" smtClean="0"/>
              <a:t>Hard time finding enough qualified staff to teach the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6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vs. College in the High School (CHS)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AP:  take a test at end; your score determines whether you get AP credit or not</a:t>
            </a:r>
          </a:p>
          <a:p>
            <a:pPr lvl="1"/>
            <a:r>
              <a:rPr lang="en-US" dirty="0" smtClean="0"/>
              <a:t>Score required depends on college/university</a:t>
            </a:r>
          </a:p>
          <a:p>
            <a:pPr lvl="1"/>
            <a:r>
              <a:rPr lang="en-US" dirty="0" smtClean="0"/>
              <a:t>Recognized nationwide, generally</a:t>
            </a:r>
          </a:p>
          <a:p>
            <a:pPr lvl="1"/>
            <a:r>
              <a:rPr lang="en-US" dirty="0" smtClean="0"/>
              <a:t>Costs around $100/test</a:t>
            </a:r>
          </a:p>
          <a:p>
            <a:pPr lvl="1"/>
            <a:r>
              <a:rPr lang="en-US" dirty="0" smtClean="0"/>
              <a:t>Courses you get credit for depends on the college/university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0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vs. College in the High School (CHS)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CHS:</a:t>
            </a:r>
          </a:p>
          <a:p>
            <a:pPr lvl="1"/>
            <a:r>
              <a:rPr lang="en-US" dirty="0" smtClean="0"/>
              <a:t>Take the class here at MSHS</a:t>
            </a:r>
          </a:p>
          <a:p>
            <a:pPr lvl="1"/>
            <a:r>
              <a:rPr lang="en-US" dirty="0" smtClean="0"/>
              <a:t>Same as AP curriculum</a:t>
            </a:r>
          </a:p>
          <a:p>
            <a:pPr lvl="1"/>
            <a:r>
              <a:rPr lang="en-US" dirty="0" smtClean="0"/>
              <a:t>Pass the class, enroll in BC, pay fee, you get 5 quarter credits per semester</a:t>
            </a:r>
          </a:p>
          <a:p>
            <a:pPr lvl="2"/>
            <a:r>
              <a:rPr lang="en-US" dirty="0" smtClean="0"/>
              <a:t>English 101 (basic comp) 1</a:t>
            </a:r>
            <a:r>
              <a:rPr lang="en-US" baseline="30000" dirty="0" smtClean="0"/>
              <a:t>st</a:t>
            </a:r>
            <a:r>
              <a:rPr lang="en-US" dirty="0" smtClean="0"/>
              <a:t> semester</a:t>
            </a:r>
          </a:p>
          <a:p>
            <a:pPr lvl="2"/>
            <a:r>
              <a:rPr lang="en-US" dirty="0" smtClean="0"/>
              <a:t>English 244 (American Lit) 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</a:p>
          <a:p>
            <a:pPr lvl="1"/>
            <a:r>
              <a:rPr lang="en-US" dirty="0" smtClean="0"/>
              <a:t>$40/credit vs $105 a credit at BC</a:t>
            </a:r>
          </a:p>
          <a:p>
            <a:pPr lvl="1"/>
            <a:r>
              <a:rPr lang="en-US" dirty="0" smtClean="0"/>
              <a:t>$200/course vs $525/course</a:t>
            </a:r>
          </a:p>
          <a:p>
            <a:pPr lvl="1"/>
            <a:r>
              <a:rPr lang="en-US" dirty="0" smtClean="0"/>
              <a:t>No test necessary</a:t>
            </a:r>
          </a:p>
          <a:p>
            <a:pPr lvl="1"/>
            <a:r>
              <a:rPr lang="en-US" dirty="0" smtClean="0"/>
              <a:t>Should transfer seamlessly to state schools</a:t>
            </a:r>
          </a:p>
          <a:p>
            <a:pPr lvl="1"/>
            <a:r>
              <a:rPr lang="en-US" dirty="0" smtClean="0"/>
              <a:t>Might not be as universally accepted as AP test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5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be Successful in AP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who works hard, is organized, and manages time well</a:t>
            </a:r>
          </a:p>
          <a:p>
            <a:r>
              <a:rPr lang="en-US" dirty="0" smtClean="0"/>
              <a:t>You do not need to be a great reader or writer; average skills will be ok</a:t>
            </a:r>
          </a:p>
          <a:p>
            <a:r>
              <a:rPr lang="en-US" dirty="0" smtClean="0"/>
              <a:t>Workload:  significantly higher than Am Lit, but Am Lit is a challenging course as well</a:t>
            </a:r>
          </a:p>
          <a:p>
            <a:r>
              <a:rPr lang="en-US" dirty="0" smtClean="0"/>
              <a:t>Grades:  </a:t>
            </a:r>
            <a:r>
              <a:rPr lang="en-US" dirty="0" smtClean="0"/>
              <a:t>Over 90% earn </a:t>
            </a:r>
            <a:r>
              <a:rPr lang="en-US" dirty="0" smtClean="0"/>
              <a:t>a </a:t>
            </a:r>
            <a:r>
              <a:rPr lang="en-US" dirty="0" smtClean="0"/>
              <a:t>B- </a:t>
            </a:r>
            <a:r>
              <a:rPr lang="en-US" dirty="0" smtClean="0"/>
              <a:t>or higher; around 20% end up with an A or A-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355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43</TotalTime>
  <Words>535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Why AP Language?</vt:lpstr>
      <vt:lpstr>Purpose of AP Language</vt:lpstr>
      <vt:lpstr>What we do in AP Language WORKS:</vt:lpstr>
      <vt:lpstr>Why AP/CHS Instead of Running Start? </vt:lpstr>
      <vt:lpstr>Why AP/CHS Instead of Running Start?</vt:lpstr>
      <vt:lpstr>AP vs. College in the High School (CHS) </vt:lpstr>
      <vt:lpstr>AP vs. College in the High School (CHS)</vt:lpstr>
      <vt:lpstr>Who Can be Successful in AP Language?</vt:lpstr>
    </vt:vector>
  </TitlesOfParts>
  <Company>Snoqualmie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AP Language?</dc:title>
  <dc:creator>jackson, christopher michael</dc:creator>
  <cp:lastModifiedBy>jackson, christopher michael</cp:lastModifiedBy>
  <cp:revision>7</cp:revision>
  <dcterms:created xsi:type="dcterms:W3CDTF">2018-02-07T17:11:10Z</dcterms:created>
  <dcterms:modified xsi:type="dcterms:W3CDTF">2019-03-06T15:23:58Z</dcterms:modified>
</cp:coreProperties>
</file>