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4DBA7F9-0E19-4A88-930D-000613EE7F8A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D1A909C-5DAA-4FDF-BBEA-5EC9738768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“SCARED”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WORD CHOICE EXERCISE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9900"/>
                </a:solidFill>
              </a:rPr>
              <a:t>Brainstorm as many synonyms for the word “scared” as you can.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BRAINSTORM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9900"/>
                </a:solidFill>
              </a:rPr>
              <a:t>Brainstorm as many synonyms as you can for the word </a:t>
            </a:r>
            <a:r>
              <a:rPr lang="en-US" dirty="0" smtClean="0">
                <a:solidFill>
                  <a:srgbClr val="FF9900"/>
                </a:solidFill>
              </a:rPr>
              <a:t>“</a:t>
            </a:r>
            <a:r>
              <a:rPr lang="en-US" dirty="0" smtClean="0">
                <a:solidFill>
                  <a:srgbClr val="FF9900"/>
                </a:solidFill>
              </a:rPr>
              <a:t>scared</a:t>
            </a:r>
            <a:r>
              <a:rPr lang="en-US" dirty="0" smtClean="0">
                <a:solidFill>
                  <a:srgbClr val="FF9900"/>
                </a:solidFill>
              </a:rPr>
              <a:t>” </a:t>
            </a:r>
            <a:r>
              <a:rPr lang="en-US" dirty="0" smtClean="0">
                <a:solidFill>
                  <a:srgbClr val="FF9900"/>
                </a:solidFill>
              </a:rPr>
              <a:t>that might fit into the sentence below; they can come from the list you already generated or they can be new words: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92D050"/>
                </a:solidFill>
              </a:rPr>
              <a:t>The </a:t>
            </a:r>
            <a:r>
              <a:rPr lang="en-US" dirty="0">
                <a:solidFill>
                  <a:srgbClr val="92D050"/>
                </a:solidFill>
              </a:rPr>
              <a:t>police officer was </a:t>
            </a:r>
            <a:r>
              <a:rPr lang="en-US" u="sng" dirty="0">
                <a:solidFill>
                  <a:srgbClr val="92D050"/>
                </a:solidFill>
              </a:rPr>
              <a:t>scared</a:t>
            </a:r>
            <a:r>
              <a:rPr lang="en-US" dirty="0">
                <a:solidFill>
                  <a:srgbClr val="92D050"/>
                </a:solidFill>
              </a:rPr>
              <a:t> as he entered the dark, musty building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WORDS IN CONTEXT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9900"/>
                </a:solidFill>
              </a:rPr>
              <a:t>Now, go to the thesaurus and select 3 new words that would fit well in the sentence.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r>
              <a:rPr lang="en-US" dirty="0">
                <a:solidFill>
                  <a:srgbClr val="92D050"/>
                </a:solidFill>
              </a:rPr>
              <a:t>The police officer was </a:t>
            </a:r>
            <a:r>
              <a:rPr lang="en-US" u="sng" dirty="0">
                <a:solidFill>
                  <a:srgbClr val="92D050"/>
                </a:solidFill>
              </a:rPr>
              <a:t>scared</a:t>
            </a:r>
            <a:r>
              <a:rPr lang="en-US" dirty="0">
                <a:solidFill>
                  <a:srgbClr val="92D050"/>
                </a:solidFill>
              </a:rPr>
              <a:t> as he entered the dark, musty building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USE OF THE THESAURUS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9900"/>
                </a:solidFill>
              </a:rPr>
              <a:t>Now, explain how each of the word below would change the meaning of the sentence slightly.  Use a dictionary if necessary:</a:t>
            </a:r>
          </a:p>
          <a:p>
            <a:pPr algn="l"/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The police officer was </a:t>
            </a:r>
            <a:r>
              <a:rPr lang="en-US" u="sng" dirty="0" smtClean="0">
                <a:solidFill>
                  <a:srgbClr val="92D050"/>
                </a:solidFill>
              </a:rPr>
              <a:t>scared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as he entered the dark, musty building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Concerned	Terrified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Nervous		Petrified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Anxious	</a:t>
            </a:r>
            <a:r>
              <a:rPr lang="en-US" smtClean="0">
                <a:solidFill>
                  <a:srgbClr val="FFFF00"/>
                </a:solidFill>
              </a:rPr>
              <a:t>	Timid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Fine shades of meaning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23</TotalTime>
  <Words>155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Tahoma</vt:lpstr>
      <vt:lpstr>Tunga</vt:lpstr>
      <vt:lpstr>BlackTie</vt:lpstr>
      <vt:lpstr>WORD CHOICE EXERCISE</vt:lpstr>
      <vt:lpstr>BRAINSTORM</vt:lpstr>
      <vt:lpstr>WORDS IN CONTEXT</vt:lpstr>
      <vt:lpstr>USE OF THE THESAURUS </vt:lpstr>
      <vt:lpstr>Fine shades of meaning</vt:lpstr>
    </vt:vector>
  </TitlesOfParts>
  <Company>Snoqualmie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 EXERCISE</dc:title>
  <dc:creator>jackson, christopher michael</dc:creator>
  <cp:lastModifiedBy>jackson, christopher michael</cp:lastModifiedBy>
  <cp:revision>7</cp:revision>
  <dcterms:created xsi:type="dcterms:W3CDTF">2011-01-19T15:15:49Z</dcterms:created>
  <dcterms:modified xsi:type="dcterms:W3CDTF">2019-05-07T08:32:55Z</dcterms:modified>
</cp:coreProperties>
</file>