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60E4-3394-4DBF-A609-8ACF96188CD5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0FA1-A283-403D-805B-5C332BCA7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60E4-3394-4DBF-A609-8ACF96188CD5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0FA1-A283-403D-805B-5C332BCA7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60E4-3394-4DBF-A609-8ACF96188CD5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0FA1-A283-403D-805B-5C332BCA7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60E4-3394-4DBF-A609-8ACF96188CD5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0FA1-A283-403D-805B-5C332BCA7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60E4-3394-4DBF-A609-8ACF96188CD5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0FA1-A283-403D-805B-5C332BCA7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60E4-3394-4DBF-A609-8ACF96188CD5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0FA1-A283-403D-805B-5C332BCA7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60E4-3394-4DBF-A609-8ACF96188CD5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0FA1-A283-403D-805B-5C332BCA7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60E4-3394-4DBF-A609-8ACF96188CD5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0FA1-A283-403D-805B-5C332BCA7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60E4-3394-4DBF-A609-8ACF96188CD5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0FA1-A283-403D-805B-5C332BCA7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60E4-3394-4DBF-A609-8ACF96188CD5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0FA1-A283-403D-805B-5C332BCA7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60E4-3394-4DBF-A609-8ACF96188CD5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0FA1-A283-403D-805B-5C332BCA73E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D460E4-3394-4DBF-A609-8ACF96188CD5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610FA1-A283-403D-805B-5C332BCA73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Run-ons and </a:t>
            </a:r>
            <a:r>
              <a:rPr lang="en-US" smtClean="0"/>
              <a:t>Fragments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5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Henderson eats hamburgers and hotdogs as often as he can, so he loves barbecues.</a:t>
            </a:r>
          </a:p>
          <a:p>
            <a:endParaRPr lang="en-US" dirty="0"/>
          </a:p>
          <a:p>
            <a:pPr lvl="1"/>
            <a:r>
              <a:rPr lang="en-US" dirty="0"/>
              <a:t>Number of independent clauses.</a:t>
            </a:r>
          </a:p>
          <a:p>
            <a:pPr lvl="1"/>
            <a:r>
              <a:rPr lang="en-US" dirty="0"/>
              <a:t>Number of subordinate clauses.</a:t>
            </a:r>
          </a:p>
          <a:p>
            <a:pPr lvl="1"/>
            <a:r>
              <a:rPr lang="en-US" dirty="0"/>
              <a:t>Is it punctuated correctly?</a:t>
            </a:r>
          </a:p>
          <a:p>
            <a:pPr lvl="1"/>
            <a:r>
              <a:rPr lang="en-US"/>
              <a:t>If not, how do we fix it?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47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he went to college and enjoyed the experience.</a:t>
            </a:r>
          </a:p>
          <a:p>
            <a:endParaRPr lang="en-US" dirty="0"/>
          </a:p>
          <a:p>
            <a:pPr lvl="1"/>
            <a:r>
              <a:rPr lang="en-US" dirty="0"/>
              <a:t>Number of independent clauses.</a:t>
            </a:r>
          </a:p>
          <a:p>
            <a:pPr lvl="1"/>
            <a:r>
              <a:rPr lang="en-US" dirty="0"/>
              <a:t>Number of subordinate clauses.</a:t>
            </a:r>
          </a:p>
          <a:p>
            <a:pPr lvl="1"/>
            <a:r>
              <a:rPr lang="en-US" dirty="0"/>
              <a:t>Is it punctuated correctly?</a:t>
            </a:r>
          </a:p>
          <a:p>
            <a:pPr lvl="1"/>
            <a:r>
              <a:rPr lang="en-US" dirty="0"/>
              <a:t>If not, how do we fix it?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06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loves to sew, cook, and knit mittens; therefore, people think she is old-fashioned, she really isn’t though.</a:t>
            </a:r>
          </a:p>
          <a:p>
            <a:endParaRPr lang="en-US" dirty="0"/>
          </a:p>
          <a:p>
            <a:pPr lvl="1"/>
            <a:r>
              <a:rPr lang="en-US" dirty="0"/>
              <a:t>Number of independent clauses.</a:t>
            </a:r>
          </a:p>
          <a:p>
            <a:pPr lvl="1"/>
            <a:r>
              <a:rPr lang="en-US" dirty="0"/>
              <a:t>Number of subordinate clauses.</a:t>
            </a:r>
          </a:p>
          <a:p>
            <a:pPr lvl="1"/>
            <a:r>
              <a:rPr lang="en-US" dirty="0"/>
              <a:t>Is it punctuated correctly?</a:t>
            </a:r>
          </a:p>
          <a:p>
            <a:pPr lvl="1"/>
            <a:r>
              <a:rPr lang="en-US" dirty="0"/>
              <a:t>If not, how do we fix it?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44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Jim went to school to learn and to enjoy his friends and because he loved school lunches, so he really didn’t want to graduate; many people thought he was strange because of that.</a:t>
            </a:r>
          </a:p>
          <a:p>
            <a:endParaRPr lang="en-US" dirty="0"/>
          </a:p>
          <a:p>
            <a:pPr lvl="1"/>
            <a:r>
              <a:rPr lang="en-US" dirty="0"/>
              <a:t>Number of independent clauses.</a:t>
            </a:r>
          </a:p>
          <a:p>
            <a:pPr lvl="1"/>
            <a:r>
              <a:rPr lang="en-US" dirty="0"/>
              <a:t>Number of subordinate clauses.</a:t>
            </a:r>
          </a:p>
          <a:p>
            <a:pPr lvl="1"/>
            <a:r>
              <a:rPr lang="en-US" dirty="0"/>
              <a:t>Is it punctuated correctly?</a:t>
            </a:r>
          </a:p>
          <a:p>
            <a:pPr lvl="1"/>
            <a:r>
              <a:rPr lang="en-US" dirty="0"/>
              <a:t>If not, how do we fix it?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146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he agreed completely with everything the speaker had to say.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Number of independent clauses.</a:t>
            </a:r>
          </a:p>
          <a:p>
            <a:pPr lvl="1"/>
            <a:r>
              <a:rPr lang="en-US" dirty="0"/>
              <a:t>Number of subordinate clauses.</a:t>
            </a:r>
          </a:p>
          <a:p>
            <a:pPr lvl="1"/>
            <a:r>
              <a:rPr lang="en-US" dirty="0"/>
              <a:t>Is it punctuated correctly?</a:t>
            </a:r>
          </a:p>
          <a:p>
            <a:pPr lvl="1"/>
            <a:r>
              <a:rPr lang="en-US" dirty="0"/>
              <a:t>If not, how do we fix it?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91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Winifred loved her name, she thought it made her unique in a world where too many people seemed exactly the same, as a result she named her daughter Winifred as well.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Number of independent clauses.</a:t>
            </a:r>
          </a:p>
          <a:p>
            <a:pPr lvl="1"/>
            <a:r>
              <a:rPr lang="en-US" dirty="0"/>
              <a:t>Number of subordinate clauses.</a:t>
            </a:r>
          </a:p>
          <a:p>
            <a:pPr lvl="1"/>
            <a:r>
              <a:rPr lang="en-US" dirty="0"/>
              <a:t>Is it punctuated correctly?</a:t>
            </a:r>
          </a:p>
          <a:p>
            <a:pPr lvl="1"/>
            <a:r>
              <a:rPr lang="en-US" dirty="0"/>
              <a:t>If not, how do we fix it?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42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Loving all sports, Fred went to every contest he could; however, he enjoyed baseball most, he likes the slow, relaxed pace of the games.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Number of independent clauses.</a:t>
            </a:r>
          </a:p>
          <a:p>
            <a:pPr lvl="1"/>
            <a:r>
              <a:rPr lang="en-US" dirty="0"/>
              <a:t>Number of subordinate clauses.</a:t>
            </a:r>
          </a:p>
          <a:p>
            <a:pPr lvl="1"/>
            <a:r>
              <a:rPr lang="en-US" dirty="0"/>
              <a:t>Is it punctuated correctly?</a:t>
            </a:r>
          </a:p>
          <a:p>
            <a:pPr lvl="1"/>
            <a:r>
              <a:rPr lang="en-US" dirty="0"/>
              <a:t>If not, how do we fix it?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29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write a good essay, and to do well in an English class and also to maintain a high GPA in high school and to go to college.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Number of independent clauses.</a:t>
            </a:r>
          </a:p>
          <a:p>
            <a:pPr lvl="1"/>
            <a:r>
              <a:rPr lang="en-US" dirty="0"/>
              <a:t>Number of subordinate clauses.</a:t>
            </a:r>
          </a:p>
          <a:p>
            <a:pPr lvl="1"/>
            <a:r>
              <a:rPr lang="en-US" dirty="0"/>
              <a:t>Is it punctuated correctly?</a:t>
            </a:r>
          </a:p>
          <a:p>
            <a:pPr lvl="1"/>
            <a:r>
              <a:rPr lang="en-US" dirty="0"/>
              <a:t>If not, how do we fix it?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948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write a good essay, and to do well in an English class and also to maintain a high GPA in high school and to go to college.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Number of independent clauses.</a:t>
            </a:r>
          </a:p>
          <a:p>
            <a:pPr lvl="1"/>
            <a:r>
              <a:rPr lang="en-US" dirty="0"/>
              <a:t>Number of subordinate clauses.</a:t>
            </a:r>
          </a:p>
          <a:p>
            <a:pPr lvl="1"/>
            <a:r>
              <a:rPr lang="en-US" dirty="0"/>
              <a:t>Is it punctuated correctly?</a:t>
            </a:r>
          </a:p>
          <a:p>
            <a:pPr lvl="1"/>
            <a:r>
              <a:rPr lang="en-US" dirty="0"/>
              <a:t>If not, how do we fix it?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895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Sarah, who is a very talented girl, painted a beautiful picture, she wrote a poem that won awards too and she was awarded most improved athlete on her lacrosse team, which is the activity </a:t>
            </a:r>
            <a:r>
              <a:rPr lang="en-US" smtClean="0"/>
              <a:t>she enjoys most.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Number of independent clauses.</a:t>
            </a:r>
          </a:p>
          <a:p>
            <a:pPr lvl="1"/>
            <a:r>
              <a:rPr lang="en-US" dirty="0"/>
              <a:t>Number of subordinate clauses.</a:t>
            </a:r>
          </a:p>
          <a:p>
            <a:pPr lvl="1"/>
            <a:r>
              <a:rPr lang="en-US" dirty="0"/>
              <a:t>Is it punctuated correctly?</a:t>
            </a:r>
          </a:p>
          <a:p>
            <a:pPr lvl="1"/>
            <a:r>
              <a:rPr lang="en-US" dirty="0"/>
              <a:t>If not, how do we fix it?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7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Independent Clause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Group of related words</a:t>
            </a:r>
          </a:p>
          <a:p>
            <a:pPr lvl="1"/>
            <a:r>
              <a:rPr lang="en-US" dirty="0" smtClean="0"/>
              <a:t>Has both a subject and a verb</a:t>
            </a:r>
          </a:p>
          <a:p>
            <a:pPr lvl="1"/>
            <a:r>
              <a:rPr lang="en-US" dirty="0" smtClean="0"/>
              <a:t>Can stand alone as a sentence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Subordinate Clause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Group of related words</a:t>
            </a:r>
          </a:p>
          <a:p>
            <a:pPr lvl="1"/>
            <a:r>
              <a:rPr lang="en-US" smtClean="0"/>
              <a:t>Has both </a:t>
            </a:r>
            <a:r>
              <a:rPr lang="en-US" dirty="0"/>
              <a:t>a subject and a verb</a:t>
            </a:r>
          </a:p>
          <a:p>
            <a:pPr lvl="1"/>
            <a:r>
              <a:rPr lang="en-US" dirty="0"/>
              <a:t>Can </a:t>
            </a:r>
            <a:r>
              <a:rPr lang="en-US" dirty="0" smtClean="0"/>
              <a:t>NOT stand </a:t>
            </a:r>
            <a:r>
              <a:rPr lang="en-US" dirty="0"/>
              <a:t>alone as a </a:t>
            </a:r>
            <a:r>
              <a:rPr lang="en-US" dirty="0" smtClean="0"/>
              <a:t>sentence; it must be connected to an independent clause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054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or Subordinate?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Joe went to the barned and milked cows</a:t>
            </a:r>
          </a:p>
          <a:p>
            <a:r>
              <a:rPr lang="en-US" dirty="0" smtClean="0"/>
              <a:t>Since Joe enjoys working on the farm</a:t>
            </a:r>
          </a:p>
          <a:p>
            <a:r>
              <a:rPr lang="en-US" dirty="0" smtClean="0"/>
              <a:t>Going all the way to the store</a:t>
            </a:r>
          </a:p>
          <a:p>
            <a:r>
              <a:rPr lang="en-US" dirty="0" smtClean="0"/>
              <a:t>Sarah drove the sports car too fast</a:t>
            </a:r>
          </a:p>
          <a:p>
            <a:r>
              <a:rPr lang="en-US" dirty="0" smtClean="0"/>
              <a:t>She got a ticket for speeding</a:t>
            </a:r>
          </a:p>
          <a:p>
            <a:r>
              <a:rPr lang="en-US" dirty="0" smtClean="0"/>
              <a:t>Because she didn’t see the cop</a:t>
            </a:r>
          </a:p>
          <a:p>
            <a:r>
              <a:rPr lang="en-US" dirty="0" smtClean="0"/>
              <a:t>Underneath the bridge near the overpass next to the school</a:t>
            </a:r>
          </a:p>
          <a:p>
            <a:r>
              <a:rPr lang="en-US" dirty="0" smtClean="0"/>
              <a:t>After the play the cast threw a huge party</a:t>
            </a:r>
          </a:p>
          <a:p>
            <a:r>
              <a:rPr lang="en-US" dirty="0" smtClean="0"/>
              <a:t>Because the cast threw a huge party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4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Simple</a:t>
            </a:r>
            <a:r>
              <a:rPr lang="en-US" dirty="0" smtClean="0"/>
              <a:t>:  one independent clause:</a:t>
            </a:r>
          </a:p>
          <a:p>
            <a:pPr lvl="1"/>
            <a:r>
              <a:rPr lang="en-US" dirty="0" smtClean="0"/>
              <a:t>Joe milked the cows</a:t>
            </a:r>
          </a:p>
          <a:p>
            <a:pPr lvl="1"/>
            <a:endParaRPr lang="en-US" dirty="0"/>
          </a:p>
          <a:p>
            <a:r>
              <a:rPr lang="en-US" b="1" dirty="0" smtClean="0"/>
              <a:t>Compound</a:t>
            </a:r>
            <a:r>
              <a:rPr lang="en-US" dirty="0" smtClean="0"/>
              <a:t>:  two or more independent clauses:</a:t>
            </a:r>
          </a:p>
          <a:p>
            <a:pPr lvl="1"/>
            <a:r>
              <a:rPr lang="en-US" u="sng" dirty="0" smtClean="0"/>
              <a:t>Joe milked the cows</a:t>
            </a:r>
            <a:r>
              <a:rPr lang="en-US" dirty="0" smtClean="0"/>
              <a:t>, and </a:t>
            </a:r>
            <a:r>
              <a:rPr lang="en-US" u="sng" dirty="0" smtClean="0"/>
              <a:t>he fed the chickens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b="1" dirty="0" smtClean="0"/>
              <a:t>Complex Sentence</a:t>
            </a:r>
            <a:r>
              <a:rPr lang="en-US" dirty="0" smtClean="0"/>
              <a:t>:  one independent and one or more subordinate:</a:t>
            </a:r>
          </a:p>
          <a:p>
            <a:pPr lvl="1"/>
            <a:r>
              <a:rPr lang="en-US" u="sng" dirty="0" smtClean="0"/>
              <a:t>Because Joe milked the cows quickly</a:t>
            </a:r>
            <a:r>
              <a:rPr lang="en-US" dirty="0" smtClean="0"/>
              <a:t>, </a:t>
            </a:r>
            <a:r>
              <a:rPr lang="en-US" i="1" dirty="0" smtClean="0"/>
              <a:t>he was able to go play with his friends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8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Fragment</a:t>
            </a:r>
            <a:r>
              <a:rPr lang="en-US" dirty="0" smtClean="0"/>
              <a:t>:  an incomplete sentence punctuated as if it were complete:</a:t>
            </a:r>
          </a:p>
          <a:p>
            <a:pPr lvl="1"/>
            <a:r>
              <a:rPr lang="en-US" dirty="0" smtClean="0"/>
              <a:t>Because Joe milked the cows.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Milking the cows in the barn at dawn.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b="1" dirty="0" smtClean="0"/>
              <a:t>Run-on Sentence</a:t>
            </a:r>
            <a:r>
              <a:rPr lang="en-US" dirty="0" smtClean="0"/>
              <a:t>:  adding two independent clauses together into a compound sentence without proper punctuation:</a:t>
            </a:r>
          </a:p>
          <a:p>
            <a:pPr lvl="1"/>
            <a:r>
              <a:rPr lang="en-US" u="sng" dirty="0" smtClean="0"/>
              <a:t>Joe milked the cows </a:t>
            </a:r>
            <a:r>
              <a:rPr lang="en-US" i="1" dirty="0" smtClean="0"/>
              <a:t>he was hoping to do it quickly</a:t>
            </a:r>
            <a:r>
              <a:rPr lang="en-US" dirty="0" smtClean="0"/>
              <a:t>.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Sarah drove the car too fast, she was caught speeding.</a:t>
            </a:r>
          </a:p>
          <a:p>
            <a:pPr lvl="2"/>
            <a:r>
              <a:rPr lang="en-US" dirty="0" smtClean="0"/>
              <a:t>(This is called a “comma splice” as well)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50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fix a fragment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 it to an independent clause:</a:t>
            </a:r>
          </a:p>
          <a:p>
            <a:pPr lvl="1"/>
            <a:r>
              <a:rPr lang="en-US" dirty="0" smtClean="0"/>
              <a:t>Because Joe milked the cows.</a:t>
            </a:r>
          </a:p>
          <a:p>
            <a:pPr lvl="2"/>
            <a:r>
              <a:rPr lang="en-US" dirty="0" smtClean="0"/>
              <a:t>Because Joe milked the cows, </a:t>
            </a:r>
            <a:r>
              <a:rPr lang="en-US" u="sng" dirty="0" smtClean="0"/>
              <a:t>he was able to go play with his friends.</a:t>
            </a:r>
          </a:p>
          <a:p>
            <a:pPr lvl="2"/>
            <a:endParaRPr lang="en-US" dirty="0"/>
          </a:p>
          <a:p>
            <a:r>
              <a:rPr lang="en-US" dirty="0" smtClean="0"/>
              <a:t>Add the missing subject or verb:</a:t>
            </a:r>
          </a:p>
          <a:p>
            <a:pPr lvl="1"/>
            <a:r>
              <a:rPr lang="en-US" dirty="0" smtClean="0"/>
              <a:t>Milking the cows quickly.</a:t>
            </a:r>
          </a:p>
          <a:p>
            <a:pPr lvl="2"/>
            <a:r>
              <a:rPr lang="en-US" u="sng" dirty="0" smtClean="0"/>
              <a:t>Joe</a:t>
            </a:r>
            <a:r>
              <a:rPr lang="en-US" dirty="0" smtClean="0"/>
              <a:t> milked the cows quickly.</a:t>
            </a:r>
          </a:p>
          <a:p>
            <a:pPr lvl="2"/>
            <a:endParaRPr lang="en-US" dirty="0"/>
          </a:p>
          <a:p>
            <a:r>
              <a:rPr lang="en-US" dirty="0" smtClean="0"/>
              <a:t>Change the start of the fragment:</a:t>
            </a:r>
          </a:p>
          <a:p>
            <a:pPr lvl="1"/>
            <a:r>
              <a:rPr lang="en-US" dirty="0" smtClean="0"/>
              <a:t>Because Joe milked the cows.</a:t>
            </a:r>
          </a:p>
          <a:p>
            <a:pPr lvl="2"/>
            <a:r>
              <a:rPr lang="en-US" dirty="0" smtClean="0"/>
              <a:t>Joe milked the cows.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20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fix a run-on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Add a comma and a conjunction:</a:t>
            </a:r>
          </a:p>
          <a:p>
            <a:pPr lvl="1"/>
            <a:r>
              <a:rPr lang="en-US" dirty="0" smtClean="0"/>
              <a:t>Sarah drove the car too fast, she was caught speeding.</a:t>
            </a:r>
          </a:p>
          <a:p>
            <a:pPr lvl="2"/>
            <a:r>
              <a:rPr lang="en-US" dirty="0" smtClean="0"/>
              <a:t>Sarah drove the car too fast</a:t>
            </a:r>
            <a:r>
              <a:rPr lang="en-US" u="sng" dirty="0" smtClean="0"/>
              <a:t>, so </a:t>
            </a:r>
            <a:r>
              <a:rPr lang="en-US" dirty="0" smtClean="0"/>
              <a:t>she was caught speeding.</a:t>
            </a:r>
          </a:p>
          <a:p>
            <a:r>
              <a:rPr lang="en-US" dirty="0" smtClean="0"/>
              <a:t>Add a semicolon:</a:t>
            </a:r>
          </a:p>
          <a:p>
            <a:pPr lvl="1"/>
            <a:r>
              <a:rPr lang="en-US" dirty="0" smtClean="0"/>
              <a:t>Sarah drove the car too fast</a:t>
            </a:r>
            <a:r>
              <a:rPr lang="en-US" u="sng" dirty="0" smtClean="0"/>
              <a:t>;</a:t>
            </a:r>
            <a:r>
              <a:rPr lang="en-US" dirty="0" smtClean="0"/>
              <a:t> she was caught speeding.</a:t>
            </a:r>
          </a:p>
          <a:p>
            <a:r>
              <a:rPr lang="en-US" dirty="0" smtClean="0"/>
              <a:t>Add a semicolon, conjunctive adverb, and a comma:</a:t>
            </a:r>
          </a:p>
          <a:p>
            <a:pPr lvl="1"/>
            <a:r>
              <a:rPr lang="en-US" dirty="0" smtClean="0"/>
              <a:t>Sarah drove the car too fast</a:t>
            </a:r>
            <a:r>
              <a:rPr lang="en-US" u="sng" dirty="0" smtClean="0"/>
              <a:t>; therefore,</a:t>
            </a:r>
            <a:r>
              <a:rPr lang="en-US" dirty="0" smtClean="0"/>
              <a:t> she was caught speeding.</a:t>
            </a:r>
          </a:p>
          <a:p>
            <a:r>
              <a:rPr lang="en-US" dirty="0" smtClean="0"/>
              <a:t>Make it two separate sentences.</a:t>
            </a:r>
          </a:p>
          <a:p>
            <a:pPr lvl="1"/>
            <a:r>
              <a:rPr lang="en-US" dirty="0"/>
              <a:t>Sarah drove the car too </a:t>
            </a:r>
            <a:r>
              <a:rPr lang="en-US" dirty="0" smtClean="0"/>
              <a:t>fast.  </a:t>
            </a:r>
            <a:r>
              <a:rPr lang="en-US"/>
              <a:t>S</a:t>
            </a:r>
            <a:r>
              <a:rPr lang="en-US" smtClean="0"/>
              <a:t>he </a:t>
            </a:r>
            <a:r>
              <a:rPr lang="en-US" dirty="0"/>
              <a:t>was caught speeding.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49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Jerry does not enjoy going to school, he wants to go to a good college.</a:t>
            </a:r>
          </a:p>
          <a:p>
            <a:endParaRPr lang="en-US" dirty="0"/>
          </a:p>
          <a:p>
            <a:pPr lvl="1"/>
            <a:r>
              <a:rPr lang="en-US" dirty="0" smtClean="0"/>
              <a:t>Number of independent clauses.</a:t>
            </a:r>
          </a:p>
          <a:p>
            <a:pPr lvl="1"/>
            <a:r>
              <a:rPr lang="en-US" dirty="0" smtClean="0"/>
              <a:t>Number of subordinate clauses.</a:t>
            </a:r>
          </a:p>
          <a:p>
            <a:pPr lvl="1"/>
            <a:r>
              <a:rPr lang="en-US" dirty="0" smtClean="0"/>
              <a:t>Is it punctuated correctly?</a:t>
            </a:r>
          </a:p>
          <a:p>
            <a:pPr lvl="1"/>
            <a:r>
              <a:rPr lang="en-US" dirty="0" smtClean="0"/>
              <a:t>If not, how do we fix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04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Sara loves flowers, she plants a very large garden.</a:t>
            </a:r>
          </a:p>
          <a:p>
            <a:endParaRPr lang="en-US" dirty="0"/>
          </a:p>
          <a:p>
            <a:pPr lvl="1"/>
            <a:r>
              <a:rPr lang="en-US" dirty="0"/>
              <a:t>Number of independent clauses.</a:t>
            </a:r>
          </a:p>
          <a:p>
            <a:pPr lvl="1"/>
            <a:r>
              <a:rPr lang="en-US" dirty="0"/>
              <a:t>Number of subordinate clauses.</a:t>
            </a:r>
          </a:p>
          <a:p>
            <a:pPr lvl="1"/>
            <a:r>
              <a:rPr lang="en-US" dirty="0"/>
              <a:t>Is it punctuated correctly?</a:t>
            </a:r>
          </a:p>
          <a:p>
            <a:pPr lvl="1"/>
            <a:r>
              <a:rPr lang="en-US" dirty="0"/>
              <a:t>If not, how do we fix it?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06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61</TotalTime>
  <Words>1016</Words>
  <Application>Microsoft Office PowerPoint</Application>
  <PresentationFormat>On-screen Show (4:3)</PresentationFormat>
  <Paragraphs>143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Verdana</vt:lpstr>
      <vt:lpstr>Wingdings 2</vt:lpstr>
      <vt:lpstr>Aspect</vt:lpstr>
      <vt:lpstr>Run-ons and Fragments Practice</vt:lpstr>
      <vt:lpstr>Types of Clauses</vt:lpstr>
      <vt:lpstr>Independent or Subordinate?</vt:lpstr>
      <vt:lpstr>Types of Sentences</vt:lpstr>
      <vt:lpstr>Sentence Errors</vt:lpstr>
      <vt:lpstr>How to fix a fragment</vt:lpstr>
      <vt:lpstr>How to fix a run-on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Snoqualmie Valley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christopher michael</dc:creator>
  <cp:lastModifiedBy>jackson, christopher michael</cp:lastModifiedBy>
  <cp:revision>10</cp:revision>
  <dcterms:created xsi:type="dcterms:W3CDTF">2012-02-28T17:28:14Z</dcterms:created>
  <dcterms:modified xsi:type="dcterms:W3CDTF">2018-05-10T19:00:23Z</dcterms:modified>
</cp:coreProperties>
</file>