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Edit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Night</a:t>
            </a:r>
            <a:r>
              <a:rPr lang="en-US" dirty="0" smtClean="0"/>
              <a:t>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2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Continue to develop the skill to revise essays more effectively</a:t>
            </a:r>
          </a:p>
          <a:p>
            <a:endParaRPr lang="en-US" dirty="0"/>
          </a:p>
          <a:p>
            <a:r>
              <a:rPr lang="en-US" dirty="0" smtClean="0"/>
              <a:t>2.  Reinforce knowledge of the necessary elements of quality essay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3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Retrieve Chromebook</a:t>
            </a:r>
          </a:p>
          <a:p>
            <a:r>
              <a:rPr lang="en-US" dirty="0" smtClean="0"/>
              <a:t>Form groups</a:t>
            </a:r>
          </a:p>
          <a:p>
            <a:r>
              <a:rPr lang="en-US" dirty="0" smtClean="0"/>
              <a:t>Open the following documents from the website</a:t>
            </a:r>
          </a:p>
          <a:p>
            <a:pPr lvl="1"/>
            <a:r>
              <a:rPr lang="en-US" dirty="0" smtClean="0"/>
              <a:t>Blue Monkey Sheet</a:t>
            </a:r>
          </a:p>
          <a:p>
            <a:pPr lvl="1"/>
            <a:r>
              <a:rPr lang="en-US" dirty="0" smtClean="0"/>
              <a:t>MLA Citations</a:t>
            </a:r>
          </a:p>
          <a:p>
            <a:pPr lvl="1"/>
            <a:r>
              <a:rPr lang="en-US" dirty="0" smtClean="0"/>
              <a:t>Comment Code Sheet</a:t>
            </a:r>
          </a:p>
          <a:p>
            <a:pPr lvl="1"/>
            <a:endParaRPr lang="en-US" dirty="0"/>
          </a:p>
          <a:p>
            <a:r>
              <a:rPr lang="en-US" dirty="0" smtClean="0"/>
              <a:t>Exchange drafts with a person in your group</a:t>
            </a:r>
          </a:p>
          <a:p>
            <a:r>
              <a:rPr lang="en-US" dirty="0" smtClean="0"/>
              <a:t>NOTE:  if you do not have a complete draft, be working on the draft, not peer editing</a:t>
            </a:r>
          </a:p>
          <a:p>
            <a:r>
              <a:rPr lang="en-US" dirty="0" smtClean="0"/>
              <a:t>NOTE:  if your draft is not printed, open your draft and pass your Chromebook to your partner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 Nuts and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Using Blue Monkey, check all aspects of formatting</a:t>
            </a:r>
          </a:p>
          <a:p>
            <a:endParaRPr lang="en-US" dirty="0"/>
          </a:p>
          <a:p>
            <a:r>
              <a:rPr lang="en-US" dirty="0" smtClean="0"/>
              <a:t>2.  Using MLA Citations, check works cited entry for accuracy</a:t>
            </a:r>
          </a:p>
          <a:p>
            <a:endParaRPr lang="en-US" dirty="0"/>
          </a:p>
          <a:p>
            <a:r>
              <a:rPr lang="en-US" dirty="0" smtClean="0"/>
              <a:t>3.  Scan essay for quotations.  Make sure each quote is cited correctly:  (Wiesel 54).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5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intro and make sure the required elements are there:</a:t>
            </a:r>
          </a:p>
          <a:p>
            <a:pPr lvl="1"/>
            <a:r>
              <a:rPr lang="en-US" dirty="0" smtClean="0"/>
              <a:t>Technique, background (author’s full name, book title in quotes, and 1-2 sentence summary) and clear, one sentence thesis</a:t>
            </a:r>
          </a:p>
          <a:p>
            <a:pPr lvl="1"/>
            <a:endParaRPr lang="en-US" dirty="0"/>
          </a:p>
          <a:p>
            <a:r>
              <a:rPr lang="en-US" dirty="0" smtClean="0"/>
              <a:t>Using Intro scale, rate the intro from 1-4 and add any relevant comments</a:t>
            </a:r>
          </a:p>
          <a:p>
            <a:endParaRPr lang="en-US" dirty="0"/>
          </a:p>
          <a:p>
            <a:r>
              <a:rPr lang="en-US" dirty="0" smtClean="0"/>
              <a:t>Evaluate the clarity and specificity of the 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3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Authentic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body of the essay</a:t>
            </a:r>
            <a:endParaRPr lang="en-US" dirty="0"/>
          </a:p>
          <a:p>
            <a:r>
              <a:rPr lang="en-US" dirty="0" smtClean="0"/>
              <a:t>Bracket, label, and define each chunk (1+2 or 2+1)</a:t>
            </a:r>
          </a:p>
          <a:p>
            <a:r>
              <a:rPr lang="en-US" dirty="0" smtClean="0"/>
              <a:t>Underline each TS</a:t>
            </a:r>
          </a:p>
          <a:p>
            <a:r>
              <a:rPr lang="en-US" dirty="0" smtClean="0"/>
              <a:t>Evaluate whether transitions are where they belong and if they are authentic</a:t>
            </a:r>
          </a:p>
          <a:p>
            <a:pPr lvl="1"/>
            <a:r>
              <a:rPr lang="en-US" dirty="0" smtClean="0"/>
              <a:t>In each TS</a:t>
            </a:r>
          </a:p>
          <a:p>
            <a:pPr lvl="1"/>
            <a:r>
              <a:rPr lang="en-US" dirty="0" smtClean="0"/>
              <a:t>To introduce each new chunk</a:t>
            </a:r>
          </a:p>
          <a:p>
            <a:pPr lvl="1"/>
            <a:r>
              <a:rPr lang="en-US" dirty="0" smtClean="0"/>
              <a:t>Between CD’s in 2+1 chunks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5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first BP and reread it</a:t>
            </a:r>
          </a:p>
          <a:p>
            <a:r>
              <a:rPr lang="en-US" dirty="0" smtClean="0"/>
              <a:t>Evaluate the quality of the TS:  is it clear, concise, and arguable?</a:t>
            </a:r>
          </a:p>
          <a:p>
            <a:r>
              <a:rPr lang="en-US" dirty="0" smtClean="0"/>
              <a:t>For the first chunk, using Comment Code sheet, make comments on the CD and the CM</a:t>
            </a:r>
          </a:p>
          <a:p>
            <a:pPr lvl="1"/>
            <a:r>
              <a:rPr lang="en-US" dirty="0" smtClean="0"/>
              <a:t>Make sure the CM talks about specific parts of the CD</a:t>
            </a:r>
          </a:p>
          <a:p>
            <a:pPr lvl="1"/>
            <a:r>
              <a:rPr lang="en-US" dirty="0" smtClean="0"/>
              <a:t>Make sure the CM relates CD to EVERY aspect of the TS</a:t>
            </a:r>
          </a:p>
          <a:p>
            <a:pPr lvl="1"/>
            <a:endParaRPr lang="en-US" dirty="0"/>
          </a:p>
          <a:p>
            <a:r>
              <a:rPr lang="en-US" dirty="0" smtClean="0"/>
              <a:t>Do the same for the remaining chunks as well</a:t>
            </a:r>
          </a:p>
        </p:txBody>
      </p:sp>
    </p:spTree>
    <p:extLst>
      <p:ext uri="{BB962C8B-B14F-4D97-AF65-F5344CB8AC3E}">
        <p14:creationId xmlns:p14="http://schemas.microsoft.com/office/powerpoint/2010/main" val="424297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Reread the 2</a:t>
            </a:r>
            <a:r>
              <a:rPr lang="en-US" baseline="30000" dirty="0" smtClean="0"/>
              <a:t>nd</a:t>
            </a:r>
            <a:r>
              <a:rPr lang="en-US" dirty="0" smtClean="0"/>
              <a:t> BP</a:t>
            </a:r>
          </a:p>
          <a:p>
            <a:r>
              <a:rPr lang="en-US" dirty="0" smtClean="0"/>
              <a:t>Mark any and all confusing or </a:t>
            </a:r>
            <a:r>
              <a:rPr lang="en-US" dirty="0" err="1" smtClean="0"/>
              <a:t>mispunctuated</a:t>
            </a:r>
            <a:r>
              <a:rPr lang="en-US" dirty="0" smtClean="0"/>
              <a:t> sentences using the Comment Code sheet</a:t>
            </a:r>
          </a:p>
          <a:p>
            <a:r>
              <a:rPr lang="en-US" dirty="0" smtClean="0"/>
              <a:t>Mark any strong, interesting sentences using Comment Code sheet</a:t>
            </a:r>
          </a:p>
          <a:p>
            <a:r>
              <a:rPr lang="en-US" dirty="0" smtClean="0"/>
              <a:t>Mark any confusing words</a:t>
            </a:r>
          </a:p>
          <a:p>
            <a:r>
              <a:rPr lang="en-US" dirty="0" smtClean="0"/>
              <a:t>Mark any “tired” words and suggest better ones</a:t>
            </a:r>
          </a:p>
          <a:p>
            <a:r>
              <a:rPr lang="en-US" dirty="0" smtClean="0"/>
              <a:t>Mark any use of 1</a:t>
            </a:r>
            <a:r>
              <a:rPr lang="en-US" baseline="30000" dirty="0" smtClean="0"/>
              <a:t>st</a:t>
            </a:r>
            <a:r>
              <a:rPr lang="en-US" dirty="0" smtClean="0"/>
              <a:t> of 2</a:t>
            </a:r>
            <a:r>
              <a:rPr lang="en-US" baseline="30000" dirty="0" smtClean="0"/>
              <a:t>nd</a:t>
            </a:r>
            <a:r>
              <a:rPr lang="en-US" dirty="0" smtClean="0"/>
              <a:t> person pronouns</a:t>
            </a:r>
          </a:p>
          <a:p>
            <a:r>
              <a:rPr lang="en-US" dirty="0" smtClean="0"/>
              <a:t>Circle 2-3 words you feel are particularly well chosen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1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turns, verbalize to your partner the strengths and weaknesses of they essay</a:t>
            </a:r>
          </a:p>
          <a:p>
            <a:endParaRPr lang="en-US" dirty="0"/>
          </a:p>
          <a:p>
            <a:r>
              <a:rPr lang="en-US" smtClean="0"/>
              <a:t>Final drafts due on Friday, 12/14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642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</TotalTime>
  <Words>416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Peer Edit Exercise</vt:lpstr>
      <vt:lpstr>Learning Targets</vt:lpstr>
      <vt:lpstr>Step 1</vt:lpstr>
      <vt:lpstr>Step 2:  Nuts and bolts</vt:lpstr>
      <vt:lpstr>Step 3:  Introductions</vt:lpstr>
      <vt:lpstr>4.  Authentic transitions</vt:lpstr>
      <vt:lpstr>Chunks</vt:lpstr>
      <vt:lpstr>Style</vt:lpstr>
      <vt:lpstr>Wrap-up</vt:lpstr>
    </vt:vector>
  </TitlesOfParts>
  <Company>Snoqualmie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Edit Exercise</dc:title>
  <dc:creator>jackson, christopher michael</dc:creator>
  <cp:lastModifiedBy>jackson, christopher michael</cp:lastModifiedBy>
  <cp:revision>3</cp:revision>
  <dcterms:created xsi:type="dcterms:W3CDTF">2018-12-10T15:18:41Z</dcterms:created>
  <dcterms:modified xsi:type="dcterms:W3CDTF">2018-12-10T15:39:00Z</dcterms:modified>
</cp:coreProperties>
</file>