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94E213-5B28-4FB0-8BDA-9711EE4AA386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205C37-EFB6-4F87-AF63-2E0FE80A5D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Wrapping it all up!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3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Restate the thesis, but in different words</a:t>
            </a:r>
            <a:endParaRPr lang="en-US" dirty="0"/>
          </a:p>
          <a:p>
            <a:pPr lvl="1"/>
            <a:r>
              <a:rPr lang="en-US" dirty="0" smtClean="0"/>
              <a:t>Summarize in no more than a few sentences key ideas addressed in the BP’s</a:t>
            </a:r>
          </a:p>
        </p:txBody>
      </p:sp>
    </p:spTree>
    <p:extLst>
      <p:ext uri="{BB962C8B-B14F-4D97-AF65-F5344CB8AC3E}">
        <p14:creationId xmlns:p14="http://schemas.microsoft.com/office/powerpoint/2010/main" val="52247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Restate the thesis, but in different words</a:t>
            </a:r>
            <a:endParaRPr lang="en-US" dirty="0"/>
          </a:p>
          <a:p>
            <a:pPr lvl="1"/>
            <a:r>
              <a:rPr lang="en-US" dirty="0" smtClean="0"/>
              <a:t>Summarize in no more than a few sentences key ideas addressed in the BP’s</a:t>
            </a:r>
          </a:p>
          <a:p>
            <a:pPr lvl="1"/>
            <a:endParaRPr lang="en-US" dirty="0"/>
          </a:p>
          <a:p>
            <a:r>
              <a:rPr lang="en-US" dirty="0" smtClean="0"/>
              <a:t>Discuss why the essay should be important to the reader and the world as a whole:</a:t>
            </a:r>
          </a:p>
        </p:txBody>
      </p:sp>
    </p:spTree>
    <p:extLst>
      <p:ext uri="{BB962C8B-B14F-4D97-AF65-F5344CB8AC3E}">
        <p14:creationId xmlns:p14="http://schemas.microsoft.com/office/powerpoint/2010/main" val="3918400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Restate the thesis, but in different words</a:t>
            </a:r>
            <a:endParaRPr lang="en-US" dirty="0"/>
          </a:p>
          <a:p>
            <a:pPr lvl="1"/>
            <a:r>
              <a:rPr lang="en-US" dirty="0" smtClean="0"/>
              <a:t>Summarize in no more than a few sentences key ideas addressed in the BP’s</a:t>
            </a:r>
          </a:p>
          <a:p>
            <a:pPr lvl="1"/>
            <a:endParaRPr lang="en-US" dirty="0"/>
          </a:p>
          <a:p>
            <a:r>
              <a:rPr lang="en-US" dirty="0" smtClean="0"/>
              <a:t>Discuss why the essay should be important to the reader and the world as a whole:</a:t>
            </a:r>
          </a:p>
          <a:p>
            <a:pPr lvl="1"/>
            <a:r>
              <a:rPr lang="en-US" dirty="0" smtClean="0"/>
              <a:t>New CM:  say something significant you haven’t already said</a:t>
            </a:r>
          </a:p>
        </p:txBody>
      </p:sp>
    </p:spTree>
    <p:extLst>
      <p:ext uri="{BB962C8B-B14F-4D97-AF65-F5344CB8AC3E}">
        <p14:creationId xmlns:p14="http://schemas.microsoft.com/office/powerpoint/2010/main" val="59785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Restate the thesis, but in different words</a:t>
            </a:r>
            <a:endParaRPr lang="en-US" dirty="0"/>
          </a:p>
          <a:p>
            <a:pPr lvl="1"/>
            <a:r>
              <a:rPr lang="en-US" dirty="0" smtClean="0"/>
              <a:t>Summarize in no more than a few sentences key ideas addressed in the BP’s</a:t>
            </a:r>
          </a:p>
          <a:p>
            <a:pPr lvl="1"/>
            <a:endParaRPr lang="en-US" dirty="0"/>
          </a:p>
          <a:p>
            <a:r>
              <a:rPr lang="en-US" dirty="0" smtClean="0"/>
              <a:t>Discuss why the essay should be important to the reader and the world as a whole:</a:t>
            </a:r>
          </a:p>
          <a:p>
            <a:pPr lvl="1"/>
            <a:r>
              <a:rPr lang="en-US" dirty="0" smtClean="0"/>
              <a:t>New CM:  say something significant you haven’t already said</a:t>
            </a:r>
          </a:p>
          <a:p>
            <a:pPr lvl="1"/>
            <a:r>
              <a:rPr lang="en-US" dirty="0" smtClean="0"/>
              <a:t>Apply the ideas you’ve addressed to the reader and people as a whole</a:t>
            </a:r>
          </a:p>
        </p:txBody>
      </p:sp>
    </p:spTree>
    <p:extLst>
      <p:ext uri="{BB962C8B-B14F-4D97-AF65-F5344CB8AC3E}">
        <p14:creationId xmlns:p14="http://schemas.microsoft.com/office/powerpoint/2010/main" val="360129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</a:p>
          <a:p>
            <a:r>
              <a:rPr lang="en-US" dirty="0" smtClean="0"/>
              <a:t>To tie up any loose 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0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</a:p>
          <a:p>
            <a:r>
              <a:rPr lang="en-US" dirty="0" smtClean="0"/>
              <a:t>To tie up any loose ends</a:t>
            </a:r>
          </a:p>
          <a:p>
            <a:r>
              <a:rPr lang="en-US" dirty="0" smtClean="0"/>
              <a:t>To summarize 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6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</a:p>
          <a:p>
            <a:r>
              <a:rPr lang="en-US" dirty="0" smtClean="0"/>
              <a:t>To tie up any loose ends</a:t>
            </a:r>
          </a:p>
          <a:p>
            <a:r>
              <a:rPr lang="en-US" dirty="0" smtClean="0"/>
              <a:t>To summarize key points</a:t>
            </a:r>
          </a:p>
          <a:p>
            <a:r>
              <a:rPr lang="en-US" dirty="0" smtClean="0"/>
              <a:t>To broaden the discussion of the essay:  show how it relates to the </a:t>
            </a:r>
            <a:r>
              <a:rPr lang="en-US" u="sng" dirty="0" smtClean="0"/>
              <a:t>reader!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9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</a:p>
          <a:p>
            <a:r>
              <a:rPr lang="en-US" dirty="0" smtClean="0"/>
              <a:t>To tie up any loose ends</a:t>
            </a:r>
          </a:p>
          <a:p>
            <a:r>
              <a:rPr lang="en-US" dirty="0" smtClean="0"/>
              <a:t>To summarize key points</a:t>
            </a:r>
          </a:p>
          <a:p>
            <a:r>
              <a:rPr lang="en-US" dirty="0" smtClean="0"/>
              <a:t>To broaden the discussion of the essay:  show how it relates to the </a:t>
            </a:r>
            <a:r>
              <a:rPr lang="en-US" u="sng" dirty="0" smtClean="0"/>
              <a:t>reader!</a:t>
            </a:r>
          </a:p>
          <a:p>
            <a:pPr lvl="2"/>
            <a:r>
              <a:rPr lang="en-US" u="sng" dirty="0" smtClean="0"/>
              <a:t>This means you need to write NEW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6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give a sense of closure</a:t>
            </a:r>
          </a:p>
          <a:p>
            <a:r>
              <a:rPr lang="en-US" dirty="0" smtClean="0"/>
              <a:t>To tie up any loose ends</a:t>
            </a:r>
          </a:p>
          <a:p>
            <a:r>
              <a:rPr lang="en-US" dirty="0" smtClean="0"/>
              <a:t>To summarize key points</a:t>
            </a:r>
          </a:p>
          <a:p>
            <a:r>
              <a:rPr lang="en-US" dirty="0" smtClean="0"/>
              <a:t>To broaden the discussion of the essay:  show how it relates to the </a:t>
            </a:r>
            <a:r>
              <a:rPr lang="en-US" u="sng" dirty="0" smtClean="0"/>
              <a:t>reader!</a:t>
            </a:r>
          </a:p>
          <a:p>
            <a:pPr lvl="2"/>
            <a:r>
              <a:rPr lang="en-US" u="sng" dirty="0" smtClean="0"/>
              <a:t>This means you need to write NEW CM</a:t>
            </a:r>
          </a:p>
          <a:p>
            <a:r>
              <a:rPr lang="en-US" dirty="0" smtClean="0"/>
              <a:t>Sometimes you may place the thesis in the conclusion rather than the intro.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9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Restate the thesis, but in different words</a:t>
            </a:r>
          </a:p>
        </p:txBody>
      </p:sp>
    </p:spTree>
    <p:extLst>
      <p:ext uri="{BB962C8B-B14F-4D97-AF65-F5344CB8AC3E}">
        <p14:creationId xmlns:p14="http://schemas.microsoft.com/office/powerpoint/2010/main" val="2330764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377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Conclusions:</vt:lpstr>
      <vt:lpstr>Purposes</vt:lpstr>
      <vt:lpstr>Purposes</vt:lpstr>
      <vt:lpstr>Purposes</vt:lpstr>
      <vt:lpstr>Purposes</vt:lpstr>
      <vt:lpstr>Purposes</vt:lpstr>
      <vt:lpstr>Purposes</vt:lpstr>
      <vt:lpstr>The Basic Format</vt:lpstr>
      <vt:lpstr>The Basic Format</vt:lpstr>
      <vt:lpstr>The Basic Format</vt:lpstr>
      <vt:lpstr>The Basic Format</vt:lpstr>
      <vt:lpstr>The Basic Format</vt:lpstr>
      <vt:lpstr>The Basic Format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Conclusions:</dc:title>
  <dc:creator>jackson, christopher michael</dc:creator>
  <cp:lastModifiedBy>jackson, christopher michael</cp:lastModifiedBy>
  <cp:revision>1</cp:revision>
  <dcterms:created xsi:type="dcterms:W3CDTF">2011-10-26T14:29:08Z</dcterms:created>
  <dcterms:modified xsi:type="dcterms:W3CDTF">2013-12-09T19:04:14Z</dcterms:modified>
</cp:coreProperties>
</file>