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E140B5EA-CA72-4C7E-A80C-D60D7B0F89C0}"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E140B5EA-CA72-4C7E-A80C-D60D7B0F89C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870184-9AD4-4407-92F9-FC1FC8F92CF5}" type="datetimeFigureOut">
              <a:rPr lang="en-US" smtClean="0"/>
              <a:t>9/8/2011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40B5EA-CA72-4C7E-A80C-D60D7B0F89C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C870184-9AD4-4407-92F9-FC1FC8F92CF5}" type="datetimeFigureOut">
              <a:rPr lang="en-US" smtClean="0"/>
              <a:t>9/8/2011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140B5EA-CA72-4C7E-A80C-D60D7B0F89C0}"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study for tests:</a:t>
            </a:r>
            <a:endParaRPr lang="en-US" dirty="0"/>
          </a:p>
        </p:txBody>
      </p:sp>
      <p:sp>
        <p:nvSpPr>
          <p:cNvPr id="3" name="Subtitle 2"/>
          <p:cNvSpPr>
            <a:spLocks noGrp="1"/>
          </p:cNvSpPr>
          <p:nvPr>
            <p:ph type="subTitle" idx="1"/>
          </p:nvPr>
        </p:nvSpPr>
        <p:spPr/>
        <p:txBody>
          <a:bodyPr/>
          <a:lstStyle/>
          <a:p>
            <a:r>
              <a:rPr lang="en-US" dirty="0" smtClean="0"/>
              <a:t>Four Steps to Better Performance in Any Class in Any Subject!</a:t>
            </a:r>
            <a:endParaRPr lang="en-US" dirty="0"/>
          </a:p>
        </p:txBody>
      </p:sp>
    </p:spTree>
    <p:extLst>
      <p:ext uri="{BB962C8B-B14F-4D97-AF65-F5344CB8AC3E}">
        <p14:creationId xmlns:p14="http://schemas.microsoft.com/office/powerpoint/2010/main" val="994109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Senses!</a:t>
            </a:r>
            <a:endParaRPr lang="en-US" dirty="0"/>
          </a:p>
        </p:txBody>
      </p:sp>
      <p:sp>
        <p:nvSpPr>
          <p:cNvPr id="3" name="Content Placeholder 2"/>
          <p:cNvSpPr>
            <a:spLocks noGrp="1"/>
          </p:cNvSpPr>
          <p:nvPr>
            <p:ph idx="1"/>
          </p:nvPr>
        </p:nvSpPr>
        <p:spPr/>
        <p:txBody>
          <a:bodyPr/>
          <a:lstStyle/>
          <a:p>
            <a:r>
              <a:rPr lang="en-US" dirty="0" smtClean="0"/>
              <a:t>Employ as many different senses as possible when studying:</a:t>
            </a:r>
          </a:p>
          <a:p>
            <a:pPr lvl="1"/>
            <a:r>
              <a:rPr lang="en-US" dirty="0" smtClean="0"/>
              <a:t>Sight:  reread notes </a:t>
            </a:r>
          </a:p>
          <a:p>
            <a:pPr marL="585216" lvl="1" indent="0">
              <a:buNone/>
            </a:pPr>
            <a:endParaRPr lang="en-US" dirty="0"/>
          </a:p>
        </p:txBody>
      </p:sp>
    </p:spTree>
    <p:extLst>
      <p:ext uri="{BB962C8B-B14F-4D97-AF65-F5344CB8AC3E}">
        <p14:creationId xmlns:p14="http://schemas.microsoft.com/office/powerpoint/2010/main" val="256456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Senses!</a:t>
            </a:r>
            <a:endParaRPr lang="en-US" dirty="0"/>
          </a:p>
        </p:txBody>
      </p:sp>
      <p:sp>
        <p:nvSpPr>
          <p:cNvPr id="3" name="Content Placeholder 2"/>
          <p:cNvSpPr>
            <a:spLocks noGrp="1"/>
          </p:cNvSpPr>
          <p:nvPr>
            <p:ph idx="1"/>
          </p:nvPr>
        </p:nvSpPr>
        <p:spPr/>
        <p:txBody>
          <a:bodyPr/>
          <a:lstStyle/>
          <a:p>
            <a:r>
              <a:rPr lang="en-US" dirty="0" smtClean="0"/>
              <a:t>Employ as many different senses as possible when studying:</a:t>
            </a:r>
          </a:p>
          <a:p>
            <a:pPr lvl="1"/>
            <a:r>
              <a:rPr lang="en-US" dirty="0" smtClean="0"/>
              <a:t>Sight:  reread notes </a:t>
            </a:r>
          </a:p>
          <a:p>
            <a:pPr lvl="1"/>
            <a:r>
              <a:rPr lang="en-US" dirty="0" smtClean="0"/>
              <a:t>Sound:  speak the notes aloud as you read them</a:t>
            </a:r>
          </a:p>
          <a:p>
            <a:pPr marL="585216" lvl="1" indent="0">
              <a:buNone/>
            </a:pPr>
            <a:endParaRPr lang="en-US" dirty="0" smtClean="0"/>
          </a:p>
          <a:p>
            <a:pPr marL="585216" lvl="1" indent="0">
              <a:buNone/>
            </a:pPr>
            <a:endParaRPr lang="en-US" dirty="0"/>
          </a:p>
        </p:txBody>
      </p:sp>
    </p:spTree>
    <p:extLst>
      <p:ext uri="{BB962C8B-B14F-4D97-AF65-F5344CB8AC3E}">
        <p14:creationId xmlns:p14="http://schemas.microsoft.com/office/powerpoint/2010/main" val="176702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Senses!</a:t>
            </a:r>
            <a:endParaRPr lang="en-US" dirty="0"/>
          </a:p>
        </p:txBody>
      </p:sp>
      <p:sp>
        <p:nvSpPr>
          <p:cNvPr id="3" name="Content Placeholder 2"/>
          <p:cNvSpPr>
            <a:spLocks noGrp="1"/>
          </p:cNvSpPr>
          <p:nvPr>
            <p:ph idx="1"/>
          </p:nvPr>
        </p:nvSpPr>
        <p:spPr/>
        <p:txBody>
          <a:bodyPr/>
          <a:lstStyle/>
          <a:p>
            <a:r>
              <a:rPr lang="en-US" dirty="0" smtClean="0"/>
              <a:t>Employ as many different senses as possible when studying:</a:t>
            </a:r>
          </a:p>
          <a:p>
            <a:pPr lvl="1"/>
            <a:r>
              <a:rPr lang="en-US" dirty="0" smtClean="0"/>
              <a:t>Sight:  reread notes </a:t>
            </a:r>
          </a:p>
          <a:p>
            <a:pPr lvl="1"/>
            <a:r>
              <a:rPr lang="en-US" dirty="0" smtClean="0"/>
              <a:t>Sound:  speak the notes aloud as you read them</a:t>
            </a:r>
          </a:p>
          <a:p>
            <a:pPr lvl="1"/>
            <a:r>
              <a:rPr lang="en-US" dirty="0" smtClean="0"/>
              <a:t>Tactile/touch:  Rewrite the notes from memory as you study</a:t>
            </a:r>
          </a:p>
          <a:p>
            <a:pPr marL="585216" lvl="1" indent="0">
              <a:buNone/>
            </a:pPr>
            <a:endParaRPr lang="en-US" dirty="0" smtClean="0"/>
          </a:p>
          <a:p>
            <a:pPr marL="585216" lvl="1" indent="0">
              <a:buNone/>
            </a:pPr>
            <a:endParaRPr lang="en-US" dirty="0"/>
          </a:p>
        </p:txBody>
      </p:sp>
    </p:spTree>
    <p:extLst>
      <p:ext uri="{BB962C8B-B14F-4D97-AF65-F5344CB8AC3E}">
        <p14:creationId xmlns:p14="http://schemas.microsoft.com/office/powerpoint/2010/main" val="2255821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Senses!</a:t>
            </a:r>
            <a:endParaRPr lang="en-US" dirty="0"/>
          </a:p>
        </p:txBody>
      </p:sp>
      <p:sp>
        <p:nvSpPr>
          <p:cNvPr id="3" name="Content Placeholder 2"/>
          <p:cNvSpPr>
            <a:spLocks noGrp="1"/>
          </p:cNvSpPr>
          <p:nvPr>
            <p:ph idx="1"/>
          </p:nvPr>
        </p:nvSpPr>
        <p:spPr/>
        <p:txBody>
          <a:bodyPr>
            <a:normAutofit lnSpcReduction="10000"/>
          </a:bodyPr>
          <a:lstStyle/>
          <a:p>
            <a:r>
              <a:rPr lang="en-US" dirty="0" smtClean="0"/>
              <a:t>Employ as many different senses as possible when studying:</a:t>
            </a:r>
          </a:p>
          <a:p>
            <a:pPr lvl="1"/>
            <a:r>
              <a:rPr lang="en-US" dirty="0" smtClean="0"/>
              <a:t>Sight:  reread notes </a:t>
            </a:r>
          </a:p>
          <a:p>
            <a:pPr lvl="1"/>
            <a:r>
              <a:rPr lang="en-US" dirty="0" smtClean="0"/>
              <a:t>Sound:  speak the notes aloud as you read them</a:t>
            </a:r>
          </a:p>
          <a:p>
            <a:pPr lvl="1"/>
            <a:r>
              <a:rPr lang="en-US" dirty="0" smtClean="0"/>
              <a:t>Tactile/touch:  Rewrite the notes from memory as you study</a:t>
            </a:r>
          </a:p>
          <a:p>
            <a:pPr lvl="1"/>
            <a:endParaRPr lang="en-US" dirty="0"/>
          </a:p>
          <a:p>
            <a:r>
              <a:rPr lang="en-US" dirty="0" smtClean="0"/>
              <a:t>Taste and smell are hard to include most of the time, but if you were creative enough to associate tastes and smells with the material, it would help with storage in LTM.</a:t>
            </a:r>
          </a:p>
          <a:p>
            <a:pPr marL="585216" lvl="1" indent="0">
              <a:buNone/>
            </a:pPr>
            <a:endParaRPr lang="en-US" dirty="0" smtClean="0"/>
          </a:p>
          <a:p>
            <a:pPr marL="585216" lvl="1" indent="0">
              <a:buNone/>
            </a:pPr>
            <a:endParaRPr lang="en-US" dirty="0"/>
          </a:p>
        </p:txBody>
      </p:sp>
    </p:spTree>
    <p:extLst>
      <p:ext uri="{BB962C8B-B14F-4D97-AF65-F5344CB8AC3E}">
        <p14:creationId xmlns:p14="http://schemas.microsoft.com/office/powerpoint/2010/main" val="3814384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CRAM!!</a:t>
            </a:r>
            <a:endParaRPr lang="en-US" dirty="0"/>
          </a:p>
        </p:txBody>
      </p:sp>
      <p:sp>
        <p:nvSpPr>
          <p:cNvPr id="3" name="Content Placeholder 2"/>
          <p:cNvSpPr>
            <a:spLocks noGrp="1"/>
          </p:cNvSpPr>
          <p:nvPr>
            <p:ph idx="1"/>
          </p:nvPr>
        </p:nvSpPr>
        <p:spPr/>
        <p:txBody>
          <a:bodyPr/>
          <a:lstStyle/>
          <a:p>
            <a:r>
              <a:rPr lang="en-US" dirty="0" smtClean="0"/>
              <a:t>Instead of 3 hours of study in one late night study session, try this instead:</a:t>
            </a:r>
            <a:endParaRPr lang="en-US" dirty="0"/>
          </a:p>
        </p:txBody>
      </p:sp>
    </p:spTree>
    <p:extLst>
      <p:ext uri="{BB962C8B-B14F-4D97-AF65-F5344CB8AC3E}">
        <p14:creationId xmlns:p14="http://schemas.microsoft.com/office/powerpoint/2010/main" val="4139074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CRAM!!</a:t>
            </a:r>
            <a:endParaRPr lang="en-US" dirty="0"/>
          </a:p>
        </p:txBody>
      </p:sp>
      <p:sp>
        <p:nvSpPr>
          <p:cNvPr id="3" name="Content Placeholder 2"/>
          <p:cNvSpPr>
            <a:spLocks noGrp="1"/>
          </p:cNvSpPr>
          <p:nvPr>
            <p:ph idx="1"/>
          </p:nvPr>
        </p:nvSpPr>
        <p:spPr/>
        <p:txBody>
          <a:bodyPr/>
          <a:lstStyle/>
          <a:p>
            <a:r>
              <a:rPr lang="en-US" dirty="0" smtClean="0"/>
              <a:t>Instead of 3 hours of study in one late night study session, try this instead:</a:t>
            </a:r>
          </a:p>
          <a:p>
            <a:pPr lvl="1"/>
            <a:r>
              <a:rPr lang="en-US" dirty="0" smtClean="0"/>
              <a:t>First, don’t procrastinate, or you have no choice but to cram</a:t>
            </a:r>
            <a:endParaRPr lang="en-US" dirty="0"/>
          </a:p>
        </p:txBody>
      </p:sp>
    </p:spTree>
    <p:extLst>
      <p:ext uri="{BB962C8B-B14F-4D97-AF65-F5344CB8AC3E}">
        <p14:creationId xmlns:p14="http://schemas.microsoft.com/office/powerpoint/2010/main" val="526492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CRAM!!</a:t>
            </a:r>
            <a:endParaRPr lang="en-US" dirty="0"/>
          </a:p>
        </p:txBody>
      </p:sp>
      <p:sp>
        <p:nvSpPr>
          <p:cNvPr id="3" name="Content Placeholder 2"/>
          <p:cNvSpPr>
            <a:spLocks noGrp="1"/>
          </p:cNvSpPr>
          <p:nvPr>
            <p:ph idx="1"/>
          </p:nvPr>
        </p:nvSpPr>
        <p:spPr/>
        <p:txBody>
          <a:bodyPr/>
          <a:lstStyle/>
          <a:p>
            <a:r>
              <a:rPr lang="en-US" dirty="0" smtClean="0"/>
              <a:t>Instead of 3 hours of study in one late night study session, try this instead:</a:t>
            </a:r>
          </a:p>
          <a:p>
            <a:pPr lvl="1"/>
            <a:r>
              <a:rPr lang="en-US" dirty="0" smtClean="0"/>
              <a:t>First, don’t procrastinate, or you have no choice but to cram</a:t>
            </a:r>
          </a:p>
          <a:p>
            <a:pPr lvl="1"/>
            <a:r>
              <a:rPr lang="en-US" dirty="0" smtClean="0"/>
              <a:t>Plan your life a week or more ahead instead of 24 hours at a time</a:t>
            </a:r>
            <a:endParaRPr lang="en-US" dirty="0"/>
          </a:p>
        </p:txBody>
      </p:sp>
    </p:spTree>
    <p:extLst>
      <p:ext uri="{BB962C8B-B14F-4D97-AF65-F5344CB8AC3E}">
        <p14:creationId xmlns:p14="http://schemas.microsoft.com/office/powerpoint/2010/main" val="2276604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CRAM!!</a:t>
            </a:r>
            <a:endParaRPr lang="en-US" dirty="0"/>
          </a:p>
        </p:txBody>
      </p:sp>
      <p:sp>
        <p:nvSpPr>
          <p:cNvPr id="3" name="Content Placeholder 2"/>
          <p:cNvSpPr>
            <a:spLocks noGrp="1"/>
          </p:cNvSpPr>
          <p:nvPr>
            <p:ph idx="1"/>
          </p:nvPr>
        </p:nvSpPr>
        <p:spPr/>
        <p:txBody>
          <a:bodyPr/>
          <a:lstStyle/>
          <a:p>
            <a:r>
              <a:rPr lang="en-US" dirty="0" smtClean="0"/>
              <a:t>Instead of 3 hours of study in one late night study session, try this instead:</a:t>
            </a:r>
          </a:p>
          <a:p>
            <a:pPr lvl="1"/>
            <a:r>
              <a:rPr lang="en-US" dirty="0" smtClean="0"/>
              <a:t>First, don’t procrastinate, or you have no choice but to cram</a:t>
            </a:r>
          </a:p>
          <a:p>
            <a:pPr lvl="1"/>
            <a:r>
              <a:rPr lang="en-US" dirty="0" smtClean="0"/>
              <a:t>Plan your life a week or more ahead instead of 24 hours at a time</a:t>
            </a:r>
          </a:p>
          <a:p>
            <a:pPr lvl="1"/>
            <a:r>
              <a:rPr lang="en-US" dirty="0" smtClean="0"/>
              <a:t>Then, start studying for tests several days before the test—at least 3-4 days before.</a:t>
            </a:r>
            <a:endParaRPr lang="en-US" dirty="0"/>
          </a:p>
        </p:txBody>
      </p:sp>
    </p:spTree>
    <p:extLst>
      <p:ext uri="{BB962C8B-B14F-4D97-AF65-F5344CB8AC3E}">
        <p14:creationId xmlns:p14="http://schemas.microsoft.com/office/powerpoint/2010/main" val="2541106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CRAM!!</a:t>
            </a:r>
            <a:endParaRPr lang="en-US" dirty="0"/>
          </a:p>
        </p:txBody>
      </p:sp>
      <p:sp>
        <p:nvSpPr>
          <p:cNvPr id="3" name="Content Placeholder 2"/>
          <p:cNvSpPr>
            <a:spLocks noGrp="1"/>
          </p:cNvSpPr>
          <p:nvPr>
            <p:ph idx="1"/>
          </p:nvPr>
        </p:nvSpPr>
        <p:spPr/>
        <p:txBody>
          <a:bodyPr/>
          <a:lstStyle/>
          <a:p>
            <a:r>
              <a:rPr lang="en-US" dirty="0" smtClean="0"/>
              <a:t>Instead of 3 hours of study in one late night study session, try this instead:</a:t>
            </a:r>
          </a:p>
          <a:p>
            <a:pPr lvl="1"/>
            <a:r>
              <a:rPr lang="en-US" dirty="0" smtClean="0"/>
              <a:t>First, don’t procrastinate, or you have no choice but to cram</a:t>
            </a:r>
          </a:p>
          <a:p>
            <a:pPr lvl="1"/>
            <a:r>
              <a:rPr lang="en-US" dirty="0" smtClean="0"/>
              <a:t>Plan your life a week or more ahead instead of 24 hours at a time</a:t>
            </a:r>
          </a:p>
          <a:p>
            <a:pPr lvl="1"/>
            <a:r>
              <a:rPr lang="en-US" dirty="0" smtClean="0"/>
              <a:t>Then, start studying for tests several days before the test—at least 3-4 days before.</a:t>
            </a:r>
          </a:p>
          <a:p>
            <a:pPr lvl="1"/>
            <a:r>
              <a:rPr lang="en-US" dirty="0" smtClean="0"/>
              <a:t>Spend the same 3 hours, but maybe in four 45 minute blocks spread over four days leading up to the test</a:t>
            </a:r>
            <a:endParaRPr lang="en-US" dirty="0"/>
          </a:p>
        </p:txBody>
      </p:sp>
    </p:spTree>
    <p:extLst>
      <p:ext uri="{BB962C8B-B14F-4D97-AF65-F5344CB8AC3E}">
        <p14:creationId xmlns:p14="http://schemas.microsoft.com/office/powerpoint/2010/main" val="859051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CRAM!!</a:t>
            </a:r>
            <a:endParaRPr lang="en-US" dirty="0"/>
          </a:p>
        </p:txBody>
      </p:sp>
      <p:sp>
        <p:nvSpPr>
          <p:cNvPr id="3" name="Content Placeholder 2"/>
          <p:cNvSpPr>
            <a:spLocks noGrp="1"/>
          </p:cNvSpPr>
          <p:nvPr>
            <p:ph idx="1"/>
          </p:nvPr>
        </p:nvSpPr>
        <p:spPr/>
        <p:txBody>
          <a:bodyPr>
            <a:normAutofit fontScale="92500"/>
          </a:bodyPr>
          <a:lstStyle/>
          <a:p>
            <a:r>
              <a:rPr lang="en-US" dirty="0" smtClean="0"/>
              <a:t>Instead of 3 hours of study in one late night study session, try this instead:</a:t>
            </a:r>
          </a:p>
          <a:p>
            <a:pPr lvl="1"/>
            <a:r>
              <a:rPr lang="en-US" dirty="0" smtClean="0"/>
              <a:t>First, don’t procrastinate, or you have no choice but to cram</a:t>
            </a:r>
          </a:p>
          <a:p>
            <a:pPr lvl="1"/>
            <a:r>
              <a:rPr lang="en-US" dirty="0" smtClean="0"/>
              <a:t>Plan your life a week or more ahead instead of 24 hours at a time</a:t>
            </a:r>
          </a:p>
          <a:p>
            <a:pPr lvl="1"/>
            <a:r>
              <a:rPr lang="en-US" dirty="0" smtClean="0"/>
              <a:t>Then, start studying for tests several days before the test—at least 3-4 days before.</a:t>
            </a:r>
          </a:p>
          <a:p>
            <a:pPr lvl="1"/>
            <a:r>
              <a:rPr lang="en-US" dirty="0" smtClean="0"/>
              <a:t>Spend the same 3 hours, but maybe in four 45 minute blocks spread over four days leading up to the test</a:t>
            </a:r>
          </a:p>
          <a:p>
            <a:pPr lvl="1"/>
            <a:r>
              <a:rPr lang="en-US" dirty="0" smtClean="0"/>
              <a:t>Cramming is better than nothing, but it is NOT an effective way to put material in LTM.</a:t>
            </a:r>
            <a:endParaRPr lang="en-US" dirty="0"/>
          </a:p>
        </p:txBody>
      </p:sp>
    </p:spTree>
    <p:extLst>
      <p:ext uri="{BB962C8B-B14F-4D97-AF65-F5344CB8AC3E}">
        <p14:creationId xmlns:p14="http://schemas.microsoft.com/office/powerpoint/2010/main" val="3419184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of Separate Reviews	</a:t>
            </a:r>
            <a:endParaRPr lang="en-US" dirty="0"/>
          </a:p>
        </p:txBody>
      </p:sp>
      <p:sp>
        <p:nvSpPr>
          <p:cNvPr id="3" name="Content Placeholder 2"/>
          <p:cNvSpPr>
            <a:spLocks noGrp="1"/>
          </p:cNvSpPr>
          <p:nvPr>
            <p:ph idx="1"/>
          </p:nvPr>
        </p:nvSpPr>
        <p:spPr/>
        <p:txBody>
          <a:bodyPr/>
          <a:lstStyle/>
          <a:p>
            <a:r>
              <a:rPr lang="en-US" dirty="0" smtClean="0"/>
              <a:t>6-8 reviews are required for most people to store new knowledge in LTM (long term memory.)</a:t>
            </a:r>
          </a:p>
          <a:p>
            <a:endParaRPr lang="en-US" dirty="0"/>
          </a:p>
          <a:p>
            <a:pPr marL="137160" indent="0">
              <a:buNone/>
            </a:pPr>
            <a:endParaRPr lang="en-US" dirty="0"/>
          </a:p>
        </p:txBody>
      </p:sp>
    </p:spTree>
    <p:extLst>
      <p:ext uri="{BB962C8B-B14F-4D97-AF65-F5344CB8AC3E}">
        <p14:creationId xmlns:p14="http://schemas.microsoft.com/office/powerpoint/2010/main" val="1542861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Thoughts</a:t>
            </a:r>
            <a:endParaRPr lang="en-US" dirty="0"/>
          </a:p>
        </p:txBody>
      </p:sp>
      <p:sp>
        <p:nvSpPr>
          <p:cNvPr id="3" name="Content Placeholder 2"/>
          <p:cNvSpPr>
            <a:spLocks noGrp="1"/>
          </p:cNvSpPr>
          <p:nvPr>
            <p:ph idx="1"/>
          </p:nvPr>
        </p:nvSpPr>
        <p:spPr/>
        <p:txBody>
          <a:bodyPr/>
          <a:lstStyle/>
          <a:p>
            <a:r>
              <a:rPr lang="en-US" dirty="0" smtClean="0"/>
              <a:t>Tests are generally imperfect tools designed to measure learning</a:t>
            </a:r>
          </a:p>
          <a:p>
            <a:pPr marL="137160" indent="0">
              <a:buNone/>
            </a:pPr>
            <a:endParaRPr lang="en-US" dirty="0"/>
          </a:p>
        </p:txBody>
      </p:sp>
    </p:spTree>
    <p:extLst>
      <p:ext uri="{BB962C8B-B14F-4D97-AF65-F5344CB8AC3E}">
        <p14:creationId xmlns:p14="http://schemas.microsoft.com/office/powerpoint/2010/main" val="30596738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Thoughts</a:t>
            </a:r>
            <a:endParaRPr lang="en-US" dirty="0"/>
          </a:p>
        </p:txBody>
      </p:sp>
      <p:sp>
        <p:nvSpPr>
          <p:cNvPr id="3" name="Content Placeholder 2"/>
          <p:cNvSpPr>
            <a:spLocks noGrp="1"/>
          </p:cNvSpPr>
          <p:nvPr>
            <p:ph idx="1"/>
          </p:nvPr>
        </p:nvSpPr>
        <p:spPr/>
        <p:txBody>
          <a:bodyPr/>
          <a:lstStyle/>
          <a:p>
            <a:r>
              <a:rPr lang="en-US" dirty="0" smtClean="0"/>
              <a:t>Tests are generally imperfect tools designed to measure learning</a:t>
            </a:r>
          </a:p>
          <a:p>
            <a:r>
              <a:rPr lang="en-US" dirty="0" smtClean="0"/>
              <a:t>THE POINT TO STUDYING FOR A TEST IS NOT TO DO WELL ON THE TEST!!</a:t>
            </a:r>
          </a:p>
          <a:p>
            <a:pPr marL="137160" indent="0">
              <a:buNone/>
            </a:pPr>
            <a:endParaRPr lang="en-US" dirty="0"/>
          </a:p>
        </p:txBody>
      </p:sp>
    </p:spTree>
    <p:extLst>
      <p:ext uri="{BB962C8B-B14F-4D97-AF65-F5344CB8AC3E}">
        <p14:creationId xmlns:p14="http://schemas.microsoft.com/office/powerpoint/2010/main" val="262365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Thoughts</a:t>
            </a:r>
            <a:endParaRPr lang="en-US" dirty="0"/>
          </a:p>
        </p:txBody>
      </p:sp>
      <p:sp>
        <p:nvSpPr>
          <p:cNvPr id="3" name="Content Placeholder 2"/>
          <p:cNvSpPr>
            <a:spLocks noGrp="1"/>
          </p:cNvSpPr>
          <p:nvPr>
            <p:ph idx="1"/>
          </p:nvPr>
        </p:nvSpPr>
        <p:spPr/>
        <p:txBody>
          <a:bodyPr/>
          <a:lstStyle/>
          <a:p>
            <a:r>
              <a:rPr lang="en-US" dirty="0" smtClean="0"/>
              <a:t>Tests are generally imperfect tools designed to measure learning</a:t>
            </a:r>
          </a:p>
          <a:p>
            <a:r>
              <a:rPr lang="en-US" dirty="0" smtClean="0"/>
              <a:t>THE POINT TO STUDYING FOR A TEST IS NOT TO DO WELL ON THE TEST!!</a:t>
            </a:r>
          </a:p>
          <a:p>
            <a:r>
              <a:rPr lang="en-US" dirty="0" smtClean="0"/>
              <a:t>The point to studying for the test is to store important skills and information in LTM!!! If you do this, you can actually use the skills and information for years to come.</a:t>
            </a:r>
          </a:p>
          <a:p>
            <a:pPr marL="137160" indent="0">
              <a:buNone/>
            </a:pPr>
            <a:endParaRPr lang="en-US" dirty="0" smtClean="0"/>
          </a:p>
          <a:p>
            <a:pPr marL="137160" indent="0">
              <a:buNone/>
            </a:pPr>
            <a:endParaRPr lang="en-US" dirty="0"/>
          </a:p>
        </p:txBody>
      </p:sp>
    </p:spTree>
    <p:extLst>
      <p:ext uri="{BB962C8B-B14F-4D97-AF65-F5344CB8AC3E}">
        <p14:creationId xmlns:p14="http://schemas.microsoft.com/office/powerpoint/2010/main" val="1997940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Thoughts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Tests are generally imperfect tools designed to measure learning</a:t>
            </a:r>
          </a:p>
          <a:p>
            <a:r>
              <a:rPr lang="en-US" dirty="0" smtClean="0"/>
              <a:t>THE POINT TO STUDYING FOR A TEST IS NOT TO DO WELL ON THE TEST!!</a:t>
            </a:r>
          </a:p>
          <a:p>
            <a:r>
              <a:rPr lang="en-US" dirty="0" smtClean="0"/>
              <a:t>The point to studying for the test is to store important skills and information in LTM!!! If you do this, you can actually use the skills and information for years to come.</a:t>
            </a:r>
          </a:p>
          <a:p>
            <a:r>
              <a:rPr lang="en-US" dirty="0" smtClean="0"/>
              <a:t>If you have successfully stored the information in LTM, you will obviously do well on the test—so doing well on the test becomes a byproduct of effective studying!</a:t>
            </a:r>
          </a:p>
          <a:p>
            <a:pPr marL="137160" indent="0">
              <a:buNone/>
            </a:pPr>
            <a:endParaRPr lang="en-US" dirty="0" smtClean="0"/>
          </a:p>
          <a:p>
            <a:pPr marL="137160" indent="0">
              <a:buNone/>
            </a:pPr>
            <a:endParaRPr lang="en-US" dirty="0"/>
          </a:p>
        </p:txBody>
      </p:sp>
    </p:spTree>
    <p:extLst>
      <p:ext uri="{BB962C8B-B14F-4D97-AF65-F5344CB8AC3E}">
        <p14:creationId xmlns:p14="http://schemas.microsoft.com/office/powerpoint/2010/main" val="2412987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of Separate Reviews	</a:t>
            </a:r>
            <a:endParaRPr lang="en-US" dirty="0"/>
          </a:p>
        </p:txBody>
      </p:sp>
      <p:sp>
        <p:nvSpPr>
          <p:cNvPr id="3" name="Content Placeholder 2"/>
          <p:cNvSpPr>
            <a:spLocks noGrp="1"/>
          </p:cNvSpPr>
          <p:nvPr>
            <p:ph idx="1"/>
          </p:nvPr>
        </p:nvSpPr>
        <p:spPr/>
        <p:txBody>
          <a:bodyPr/>
          <a:lstStyle/>
          <a:p>
            <a:r>
              <a:rPr lang="en-US" dirty="0" smtClean="0"/>
              <a:t>6-8 reviews are required for most people to store new knowledge in LTM (long term memory.)</a:t>
            </a:r>
          </a:p>
          <a:p>
            <a:endParaRPr lang="en-US" dirty="0"/>
          </a:p>
          <a:p>
            <a:r>
              <a:rPr lang="en-US" dirty="0" smtClean="0"/>
              <a:t>More reviews if you have a less than average memory, and less if you have better than average memory.</a:t>
            </a:r>
          </a:p>
          <a:p>
            <a:endParaRPr lang="en-US" dirty="0"/>
          </a:p>
          <a:p>
            <a:pPr marL="137160" indent="0">
              <a:buNone/>
            </a:pPr>
            <a:endParaRPr lang="en-US" dirty="0"/>
          </a:p>
        </p:txBody>
      </p:sp>
    </p:spTree>
    <p:extLst>
      <p:ext uri="{BB962C8B-B14F-4D97-AF65-F5344CB8AC3E}">
        <p14:creationId xmlns:p14="http://schemas.microsoft.com/office/powerpoint/2010/main" val="3805057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Conduct the 6-8 Reviews</a:t>
            </a:r>
            <a:endParaRPr lang="en-US" dirty="0"/>
          </a:p>
        </p:txBody>
      </p:sp>
      <p:sp>
        <p:nvSpPr>
          <p:cNvPr id="3" name="Content Placeholder 2"/>
          <p:cNvSpPr>
            <a:spLocks noGrp="1"/>
          </p:cNvSpPr>
          <p:nvPr>
            <p:ph idx="1"/>
          </p:nvPr>
        </p:nvSpPr>
        <p:spPr/>
        <p:txBody>
          <a:bodyPr/>
          <a:lstStyle/>
          <a:p>
            <a:r>
              <a:rPr lang="en-US" dirty="0" smtClean="0"/>
              <a:t>Each review should be done differently</a:t>
            </a:r>
            <a:endParaRPr lang="en-US" dirty="0"/>
          </a:p>
        </p:txBody>
      </p:sp>
    </p:spTree>
    <p:extLst>
      <p:ext uri="{BB962C8B-B14F-4D97-AF65-F5344CB8AC3E}">
        <p14:creationId xmlns:p14="http://schemas.microsoft.com/office/powerpoint/2010/main" val="97860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Conduct the 6-8 Reviews</a:t>
            </a:r>
            <a:endParaRPr lang="en-US" dirty="0"/>
          </a:p>
        </p:txBody>
      </p:sp>
      <p:sp>
        <p:nvSpPr>
          <p:cNvPr id="3" name="Content Placeholder 2"/>
          <p:cNvSpPr>
            <a:spLocks noGrp="1"/>
          </p:cNvSpPr>
          <p:nvPr>
            <p:ph idx="1"/>
          </p:nvPr>
        </p:nvSpPr>
        <p:spPr/>
        <p:txBody>
          <a:bodyPr/>
          <a:lstStyle/>
          <a:p>
            <a:r>
              <a:rPr lang="en-US" dirty="0" smtClean="0"/>
              <a:t>Each review should be done differently</a:t>
            </a:r>
          </a:p>
          <a:p>
            <a:endParaRPr lang="en-US" dirty="0"/>
          </a:p>
          <a:p>
            <a:pPr lvl="1"/>
            <a:r>
              <a:rPr lang="en-US" dirty="0" smtClean="0"/>
              <a:t>In different orders</a:t>
            </a:r>
            <a:endParaRPr lang="en-US" dirty="0"/>
          </a:p>
        </p:txBody>
      </p:sp>
    </p:spTree>
    <p:extLst>
      <p:ext uri="{BB962C8B-B14F-4D97-AF65-F5344CB8AC3E}">
        <p14:creationId xmlns:p14="http://schemas.microsoft.com/office/powerpoint/2010/main" val="382114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Conduct the 6-8 Reviews</a:t>
            </a:r>
            <a:endParaRPr lang="en-US" dirty="0"/>
          </a:p>
        </p:txBody>
      </p:sp>
      <p:sp>
        <p:nvSpPr>
          <p:cNvPr id="3" name="Content Placeholder 2"/>
          <p:cNvSpPr>
            <a:spLocks noGrp="1"/>
          </p:cNvSpPr>
          <p:nvPr>
            <p:ph idx="1"/>
          </p:nvPr>
        </p:nvSpPr>
        <p:spPr/>
        <p:txBody>
          <a:bodyPr/>
          <a:lstStyle/>
          <a:p>
            <a:r>
              <a:rPr lang="en-US" dirty="0" smtClean="0"/>
              <a:t>Each review should be done differently</a:t>
            </a:r>
          </a:p>
          <a:p>
            <a:endParaRPr lang="en-US" dirty="0"/>
          </a:p>
          <a:p>
            <a:pPr lvl="1"/>
            <a:r>
              <a:rPr lang="en-US" dirty="0" smtClean="0"/>
              <a:t>In different orders</a:t>
            </a:r>
          </a:p>
          <a:p>
            <a:pPr lvl="1"/>
            <a:endParaRPr lang="en-US" dirty="0"/>
          </a:p>
          <a:p>
            <a:pPr lvl="1"/>
            <a:r>
              <a:rPr lang="en-US" dirty="0" smtClean="0"/>
              <a:t>Using different techniques</a:t>
            </a:r>
          </a:p>
          <a:p>
            <a:pPr marL="585216" lvl="1" indent="0">
              <a:buNone/>
            </a:pPr>
            <a:endParaRPr lang="en-US" dirty="0"/>
          </a:p>
        </p:txBody>
      </p:sp>
    </p:spTree>
    <p:extLst>
      <p:ext uri="{BB962C8B-B14F-4D97-AF65-F5344CB8AC3E}">
        <p14:creationId xmlns:p14="http://schemas.microsoft.com/office/powerpoint/2010/main" val="1548951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Conduct the 6-8 Reviews</a:t>
            </a:r>
            <a:endParaRPr lang="en-US" dirty="0"/>
          </a:p>
        </p:txBody>
      </p:sp>
      <p:sp>
        <p:nvSpPr>
          <p:cNvPr id="3" name="Content Placeholder 2"/>
          <p:cNvSpPr>
            <a:spLocks noGrp="1"/>
          </p:cNvSpPr>
          <p:nvPr>
            <p:ph idx="1"/>
          </p:nvPr>
        </p:nvSpPr>
        <p:spPr/>
        <p:txBody>
          <a:bodyPr/>
          <a:lstStyle/>
          <a:p>
            <a:r>
              <a:rPr lang="en-US" dirty="0" smtClean="0"/>
              <a:t>Each review should be done differently</a:t>
            </a:r>
          </a:p>
          <a:p>
            <a:endParaRPr lang="en-US" dirty="0"/>
          </a:p>
          <a:p>
            <a:pPr lvl="1"/>
            <a:r>
              <a:rPr lang="en-US" dirty="0" smtClean="0"/>
              <a:t>In different orders</a:t>
            </a:r>
          </a:p>
          <a:p>
            <a:pPr lvl="1"/>
            <a:endParaRPr lang="en-US" dirty="0"/>
          </a:p>
          <a:p>
            <a:pPr lvl="1"/>
            <a:r>
              <a:rPr lang="en-US" dirty="0" smtClean="0"/>
              <a:t>Using different techniques</a:t>
            </a:r>
          </a:p>
          <a:p>
            <a:pPr lvl="1"/>
            <a:endParaRPr lang="en-US" dirty="0"/>
          </a:p>
          <a:p>
            <a:pPr lvl="1"/>
            <a:r>
              <a:rPr lang="en-US" dirty="0" smtClean="0"/>
              <a:t>Sometimes alone, sometimes with a partner</a:t>
            </a:r>
          </a:p>
          <a:p>
            <a:pPr marL="585216" lvl="1" indent="0">
              <a:buNone/>
            </a:pPr>
            <a:endParaRPr lang="en-US" dirty="0"/>
          </a:p>
        </p:txBody>
      </p:sp>
    </p:spTree>
    <p:extLst>
      <p:ext uri="{BB962C8B-B14F-4D97-AF65-F5344CB8AC3E}">
        <p14:creationId xmlns:p14="http://schemas.microsoft.com/office/powerpoint/2010/main" val="3507765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Conduct the 6-8 Reviews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review should be done differently</a:t>
            </a:r>
          </a:p>
          <a:p>
            <a:endParaRPr lang="en-US" dirty="0"/>
          </a:p>
          <a:p>
            <a:pPr lvl="1"/>
            <a:r>
              <a:rPr lang="en-US" dirty="0" smtClean="0"/>
              <a:t>In different orders</a:t>
            </a:r>
          </a:p>
          <a:p>
            <a:pPr lvl="1"/>
            <a:endParaRPr lang="en-US" dirty="0"/>
          </a:p>
          <a:p>
            <a:pPr lvl="1"/>
            <a:r>
              <a:rPr lang="en-US" dirty="0" smtClean="0"/>
              <a:t>Using different techniques</a:t>
            </a:r>
          </a:p>
          <a:p>
            <a:pPr lvl="1"/>
            <a:endParaRPr lang="en-US" dirty="0"/>
          </a:p>
          <a:p>
            <a:pPr lvl="1"/>
            <a:r>
              <a:rPr lang="en-US" dirty="0" smtClean="0"/>
              <a:t>Sometimes alone, sometimes with a partner</a:t>
            </a:r>
          </a:p>
          <a:p>
            <a:endParaRPr lang="en-US" dirty="0"/>
          </a:p>
          <a:p>
            <a:r>
              <a:rPr lang="en-US" dirty="0" smtClean="0"/>
              <a:t>This will not allow you to go on “autopilot”</a:t>
            </a:r>
          </a:p>
          <a:p>
            <a:r>
              <a:rPr lang="en-US" dirty="0" smtClean="0"/>
              <a:t>You also will not memorize a pattern, but will learn actual material.</a:t>
            </a:r>
          </a:p>
          <a:p>
            <a:pPr marL="585216" lvl="1" indent="0">
              <a:buNone/>
            </a:pPr>
            <a:endParaRPr lang="en-US" dirty="0"/>
          </a:p>
        </p:txBody>
      </p:sp>
    </p:spTree>
    <p:extLst>
      <p:ext uri="{BB962C8B-B14F-4D97-AF65-F5344CB8AC3E}">
        <p14:creationId xmlns:p14="http://schemas.microsoft.com/office/powerpoint/2010/main" val="3604753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Your Senses!</a:t>
            </a:r>
            <a:endParaRPr lang="en-US" dirty="0"/>
          </a:p>
        </p:txBody>
      </p:sp>
      <p:sp>
        <p:nvSpPr>
          <p:cNvPr id="3" name="Content Placeholder 2"/>
          <p:cNvSpPr>
            <a:spLocks noGrp="1"/>
          </p:cNvSpPr>
          <p:nvPr>
            <p:ph idx="1"/>
          </p:nvPr>
        </p:nvSpPr>
        <p:spPr/>
        <p:txBody>
          <a:bodyPr/>
          <a:lstStyle/>
          <a:p>
            <a:r>
              <a:rPr lang="en-US" dirty="0" smtClean="0"/>
              <a:t>Employ as many different senses as possible when studying:</a:t>
            </a:r>
            <a:endParaRPr lang="en-US" dirty="0"/>
          </a:p>
        </p:txBody>
      </p:sp>
    </p:spTree>
    <p:extLst>
      <p:ext uri="{BB962C8B-B14F-4D97-AF65-F5344CB8AC3E}">
        <p14:creationId xmlns:p14="http://schemas.microsoft.com/office/powerpoint/2010/main" val="1163384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TotalTime>
  <Words>928</Words>
  <Application>Microsoft Office PowerPoint</Application>
  <PresentationFormat>On-screen Show (4:3)</PresentationFormat>
  <Paragraphs>101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How to study for tests:</vt:lpstr>
      <vt:lpstr>Number of Separate Reviews </vt:lpstr>
      <vt:lpstr>Number of Separate Reviews </vt:lpstr>
      <vt:lpstr>How to Conduct the 6-8 Reviews</vt:lpstr>
      <vt:lpstr>How to Conduct the 6-8 Reviews</vt:lpstr>
      <vt:lpstr>How to Conduct the 6-8 Reviews</vt:lpstr>
      <vt:lpstr>How to Conduct the 6-8 Reviews</vt:lpstr>
      <vt:lpstr>How to Conduct the 6-8 Reviews</vt:lpstr>
      <vt:lpstr>Use Your Senses!</vt:lpstr>
      <vt:lpstr>Use Your Senses!</vt:lpstr>
      <vt:lpstr>Use Your Senses!</vt:lpstr>
      <vt:lpstr>Use Your Senses!</vt:lpstr>
      <vt:lpstr>Use Your Senses!</vt:lpstr>
      <vt:lpstr>DO NOT CRAM!!</vt:lpstr>
      <vt:lpstr>DO NOT CRAM!!</vt:lpstr>
      <vt:lpstr>DO NOT CRAM!!</vt:lpstr>
      <vt:lpstr>DO NOT CRAM!!</vt:lpstr>
      <vt:lpstr>DO NOT CRAM!!</vt:lpstr>
      <vt:lpstr>DO NOT CRAM!!</vt:lpstr>
      <vt:lpstr>Last Thoughts</vt:lpstr>
      <vt:lpstr>Last Thoughts</vt:lpstr>
      <vt:lpstr>Last Thoughts</vt:lpstr>
      <vt:lpstr>Last Thoughts</vt:lpstr>
    </vt:vector>
  </TitlesOfParts>
  <Company>Snoqualmie Valley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study for tests:</dc:title>
  <dc:creator>jackson, christopher michael</dc:creator>
  <cp:lastModifiedBy>jackson, christopher michael</cp:lastModifiedBy>
  <cp:revision>3</cp:revision>
  <dcterms:created xsi:type="dcterms:W3CDTF">2011-09-08T20:27:47Z</dcterms:created>
  <dcterms:modified xsi:type="dcterms:W3CDTF">2011-09-08T20:49:12Z</dcterms:modified>
</cp:coreProperties>
</file>